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bin" ContentType="application/vnd.openxmlformats-officedocument.oleObject"/>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9"/>
  </p:notesMasterIdLst>
  <p:handoutMasterIdLst>
    <p:handoutMasterId r:id="rId40"/>
  </p:handoutMasterIdLst>
  <p:sldIdLst>
    <p:sldId id="256" r:id="rId2"/>
    <p:sldId id="257" r:id="rId3"/>
    <p:sldId id="327" r:id="rId4"/>
    <p:sldId id="328" r:id="rId5"/>
    <p:sldId id="329" r:id="rId6"/>
    <p:sldId id="258" r:id="rId7"/>
    <p:sldId id="266" r:id="rId8"/>
    <p:sldId id="267" r:id="rId9"/>
    <p:sldId id="268" r:id="rId10"/>
    <p:sldId id="300" r:id="rId11"/>
    <p:sldId id="313" r:id="rId12"/>
    <p:sldId id="301" r:id="rId13"/>
    <p:sldId id="314" r:id="rId14"/>
    <p:sldId id="302" r:id="rId15"/>
    <p:sldId id="315" r:id="rId16"/>
    <p:sldId id="303" r:id="rId17"/>
    <p:sldId id="316" r:id="rId18"/>
    <p:sldId id="304" r:id="rId19"/>
    <p:sldId id="317" r:id="rId20"/>
    <p:sldId id="305" r:id="rId21"/>
    <p:sldId id="318" r:id="rId22"/>
    <p:sldId id="306" r:id="rId23"/>
    <p:sldId id="319" r:id="rId24"/>
    <p:sldId id="307" r:id="rId25"/>
    <p:sldId id="320" r:id="rId26"/>
    <p:sldId id="308" r:id="rId27"/>
    <p:sldId id="321" r:id="rId28"/>
    <p:sldId id="309" r:id="rId29"/>
    <p:sldId id="322" r:id="rId30"/>
    <p:sldId id="310" r:id="rId31"/>
    <p:sldId id="323" r:id="rId32"/>
    <p:sldId id="311" r:id="rId33"/>
    <p:sldId id="324" r:id="rId34"/>
    <p:sldId id="312" r:id="rId35"/>
    <p:sldId id="325" r:id="rId36"/>
    <p:sldId id="296" r:id="rId37"/>
    <p:sldId id="326" r:id="rId38"/>
  </p:sldIdLst>
  <p:sldSz cx="9144000" cy="6858000" type="screen4x3"/>
  <p:notesSz cx="6858000" cy="9144000"/>
  <p:defaultTextStyle>
    <a:defPPr>
      <a:defRPr lang="en-US"/>
    </a:defPPr>
    <a:lvl1pPr algn="l" rtl="0" eaLnBrk="0" fontAlgn="base" hangingPunct="0">
      <a:spcBef>
        <a:spcPct val="0"/>
      </a:spcBef>
      <a:spcAft>
        <a:spcPct val="0"/>
      </a:spcAft>
      <a:defRPr sz="4000" kern="1200">
        <a:solidFill>
          <a:schemeClr val="tx1"/>
        </a:solidFill>
        <a:latin typeface="Comic Sans MS" pitchFamily="66" charset="0"/>
        <a:ea typeface="+mn-ea"/>
        <a:cs typeface="+mn-cs"/>
      </a:defRPr>
    </a:lvl1pPr>
    <a:lvl2pPr marL="457200" algn="l" rtl="0" eaLnBrk="0" fontAlgn="base" hangingPunct="0">
      <a:spcBef>
        <a:spcPct val="0"/>
      </a:spcBef>
      <a:spcAft>
        <a:spcPct val="0"/>
      </a:spcAft>
      <a:defRPr sz="4000" kern="1200">
        <a:solidFill>
          <a:schemeClr val="tx1"/>
        </a:solidFill>
        <a:latin typeface="Comic Sans MS" pitchFamily="66" charset="0"/>
        <a:ea typeface="+mn-ea"/>
        <a:cs typeface="+mn-cs"/>
      </a:defRPr>
    </a:lvl2pPr>
    <a:lvl3pPr marL="914400" algn="l" rtl="0" eaLnBrk="0" fontAlgn="base" hangingPunct="0">
      <a:spcBef>
        <a:spcPct val="0"/>
      </a:spcBef>
      <a:spcAft>
        <a:spcPct val="0"/>
      </a:spcAft>
      <a:defRPr sz="4000" kern="1200">
        <a:solidFill>
          <a:schemeClr val="tx1"/>
        </a:solidFill>
        <a:latin typeface="Comic Sans MS" pitchFamily="66" charset="0"/>
        <a:ea typeface="+mn-ea"/>
        <a:cs typeface="+mn-cs"/>
      </a:defRPr>
    </a:lvl3pPr>
    <a:lvl4pPr marL="1371600" algn="l" rtl="0" eaLnBrk="0" fontAlgn="base" hangingPunct="0">
      <a:spcBef>
        <a:spcPct val="0"/>
      </a:spcBef>
      <a:spcAft>
        <a:spcPct val="0"/>
      </a:spcAft>
      <a:defRPr sz="4000" kern="1200">
        <a:solidFill>
          <a:schemeClr val="tx1"/>
        </a:solidFill>
        <a:latin typeface="Comic Sans MS" pitchFamily="66" charset="0"/>
        <a:ea typeface="+mn-ea"/>
        <a:cs typeface="+mn-cs"/>
      </a:defRPr>
    </a:lvl4pPr>
    <a:lvl5pPr marL="1828800" algn="l" rtl="0" eaLnBrk="0" fontAlgn="base" hangingPunct="0">
      <a:spcBef>
        <a:spcPct val="0"/>
      </a:spcBef>
      <a:spcAft>
        <a:spcPct val="0"/>
      </a:spcAft>
      <a:defRPr sz="4000" kern="1200">
        <a:solidFill>
          <a:schemeClr val="tx1"/>
        </a:solidFill>
        <a:latin typeface="Comic Sans MS" pitchFamily="66" charset="0"/>
        <a:ea typeface="+mn-ea"/>
        <a:cs typeface="+mn-cs"/>
      </a:defRPr>
    </a:lvl5pPr>
    <a:lvl6pPr marL="2286000" algn="l" defTabSz="914400" rtl="0" eaLnBrk="1" latinLnBrk="0" hangingPunct="1">
      <a:defRPr sz="4000" kern="1200">
        <a:solidFill>
          <a:schemeClr val="tx1"/>
        </a:solidFill>
        <a:latin typeface="Comic Sans MS" pitchFamily="66" charset="0"/>
        <a:ea typeface="+mn-ea"/>
        <a:cs typeface="+mn-cs"/>
      </a:defRPr>
    </a:lvl6pPr>
    <a:lvl7pPr marL="2743200" algn="l" defTabSz="914400" rtl="0" eaLnBrk="1" latinLnBrk="0" hangingPunct="1">
      <a:defRPr sz="4000" kern="1200">
        <a:solidFill>
          <a:schemeClr val="tx1"/>
        </a:solidFill>
        <a:latin typeface="Comic Sans MS" pitchFamily="66" charset="0"/>
        <a:ea typeface="+mn-ea"/>
        <a:cs typeface="+mn-cs"/>
      </a:defRPr>
    </a:lvl7pPr>
    <a:lvl8pPr marL="3200400" algn="l" defTabSz="914400" rtl="0" eaLnBrk="1" latinLnBrk="0" hangingPunct="1">
      <a:defRPr sz="4000" kern="1200">
        <a:solidFill>
          <a:schemeClr val="tx1"/>
        </a:solidFill>
        <a:latin typeface="Comic Sans MS" pitchFamily="66" charset="0"/>
        <a:ea typeface="+mn-ea"/>
        <a:cs typeface="+mn-cs"/>
      </a:defRPr>
    </a:lvl8pPr>
    <a:lvl9pPr marL="3657600" algn="l" defTabSz="914400" rtl="0" eaLnBrk="1" latinLnBrk="0" hangingPunct="1">
      <a:defRPr sz="4000" kern="1200">
        <a:solidFill>
          <a:schemeClr val="tx1"/>
        </a:solidFill>
        <a:latin typeface="Comic Sans MS" pitchFamily="66"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CC99FF"/>
    <a:srgbClr val="500086"/>
    <a:srgbClr val="6C00B6"/>
    <a:srgbClr val="9900CC"/>
    <a:srgbClr val="FEBC02"/>
    <a:srgbClr val="9900FF"/>
    <a:srgbClr val="00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521" autoAdjust="0"/>
    <p:restoredTop sz="90929"/>
  </p:normalViewPr>
  <p:slideViewPr>
    <p:cSldViewPr>
      <p:cViewPr varScale="1">
        <p:scale>
          <a:sx n="67" d="100"/>
          <a:sy n="67" d="100"/>
        </p:scale>
        <p:origin x="-642" y="-1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35" d="100"/>
          <a:sy n="35" d="100"/>
        </p:scale>
        <p:origin x="-1506" y="-66"/>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r>
              <a:rPr lang="en-US"/>
              <a:t>50:50          POLL             PHONE-A-FRIEND</a:t>
            </a:r>
          </a:p>
        </p:txBody>
      </p:sp>
      <p:sp>
        <p:nvSpPr>
          <p:cNvPr id="24579"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24580"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24581"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869348CA-D1C0-4D07-81A3-2BF74E4EC5F2}" type="slidenum">
              <a:rPr lang="en-US"/>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53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r>
              <a:rPr lang="en-US"/>
              <a:t>50:50          POLL             PHONE-A-FRIEND</a:t>
            </a:r>
          </a:p>
        </p:txBody>
      </p:sp>
      <p:sp>
        <p:nvSpPr>
          <p:cNvPr id="22531"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2253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22533"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2534"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22535"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B1B2C041-F541-4715-B8D5-C15E5C9AABA2}" type="slidenum">
              <a:rPr lang="en-US"/>
              <a:pPr/>
              <a:t>‹#›</a:t>
            </a:fld>
            <a:endParaRPr lang="en-US"/>
          </a:p>
        </p:txBody>
      </p:sp>
    </p:spTree>
  </p:cSld>
  <p:clrMap bg1="lt1" tx1="dk1" bg2="lt2" tx2="dk2" accent1="accent1" accent2="accent2" accent3="accent3" accent4="accent4" accent5="accent5" accent6="accent6" hlink="hlink" folHlink="folHlink"/>
  <p:hf ftr="0" dt="0"/>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50:50          POLL             PHONE-A-FRIEND</a:t>
            </a:r>
          </a:p>
        </p:txBody>
      </p:sp>
      <p:sp>
        <p:nvSpPr>
          <p:cNvPr id="7" name="Rectangle 7"/>
          <p:cNvSpPr>
            <a:spLocks noGrp="1" noChangeArrowheads="1"/>
          </p:cNvSpPr>
          <p:nvPr>
            <p:ph type="sldNum" sz="quarter" idx="5"/>
          </p:nvPr>
        </p:nvSpPr>
        <p:spPr>
          <a:ln/>
        </p:spPr>
        <p:txBody>
          <a:bodyPr/>
          <a:lstStyle/>
          <a:p>
            <a:fld id="{6B2B7837-E1D2-4E4F-96B3-7B47CAD58AF9}" type="slidenum">
              <a:rPr lang="en-US"/>
              <a:pPr/>
              <a:t>1</a:t>
            </a:fld>
            <a:endParaRPr lang="en-US"/>
          </a:p>
        </p:txBody>
      </p:sp>
      <p:sp>
        <p:nvSpPr>
          <p:cNvPr id="23554" name="Rectangle 2"/>
          <p:cNvSpPr>
            <a:spLocks noGrp="1" noRot="1" noChangeAspect="1" noChangeArrowheads="1" noTextEdit="1"/>
          </p:cNvSpPr>
          <p:nvPr>
            <p:ph type="sldImg"/>
          </p:nvPr>
        </p:nvSpPr>
        <p:spPr>
          <a:ln/>
        </p:spPr>
      </p:sp>
      <p:sp>
        <p:nvSpPr>
          <p:cNvPr id="23555" name="Rectangle 3"/>
          <p:cNvSpPr>
            <a:spLocks noGrp="1" noChangeArrowheads="1"/>
          </p:cNvSpPr>
          <p:nvPr>
            <p:ph type="body" idx="1"/>
          </p:nvPr>
        </p:nvSpPr>
        <p:spPr/>
        <p:txBody>
          <a:bodyPr/>
          <a:lstStyle/>
          <a:p>
            <a:r>
              <a:rPr lang="en-US"/>
              <a:t>Lifeline icons on the question slides are hyperlinks which will take you to the lifeline screen.  To return to the game, you may right click on the screen, choose Go, Previously Viewed.  This should return you to the question slide.  Alternatively, left click as usual to return to the game board, then click on the highest number that has been previously selected (in gold to indicate a followed hyperlink).</a:t>
            </a:r>
          </a:p>
          <a:p>
            <a:endParaRPr lang="en-US"/>
          </a:p>
          <a:p>
            <a:r>
              <a:rPr lang="en-US"/>
              <a:t>To utilize the 50:50 option, the moderator may tell the contestant which two options to disregard or, use Control-P to change the mouse arrow to a pen.  Draw a line through two incorrect responses, then use Control-A to change the pen back into an arrow and continue with the game.</a:t>
            </a:r>
          </a:p>
          <a:p>
            <a:endParaRPr lang="en-US"/>
          </a:p>
          <a:p>
            <a:r>
              <a:rPr lang="en-US"/>
              <a:t>Clicking on the action button on the phone handset image of the Phone a Friend lifeline slide will hyperlink to the Ask Jeeves web site where the participant may ask for help.</a:t>
            </a:r>
          </a:p>
          <a:p>
            <a:endParaRPr lang="en-US"/>
          </a:p>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NZ"/>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N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NZ"/>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Content Placeholder 2"/>
          <p:cNvSpPr>
            <a:spLocks noGrp="1"/>
          </p:cNvSpPr>
          <p:nvPr>
            <p:ph sz="half" idx="1"/>
          </p:nvPr>
        </p:nvSpPr>
        <p:spPr>
          <a:xfrm>
            <a:off x="381000" y="2362200"/>
            <a:ext cx="41529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
        <p:nvSpPr>
          <p:cNvPr id="4" name="Content Placeholder 3"/>
          <p:cNvSpPr>
            <a:spLocks noGrp="1"/>
          </p:cNvSpPr>
          <p:nvPr>
            <p:ph sz="half" idx="2"/>
          </p:nvPr>
        </p:nvSpPr>
        <p:spPr>
          <a:xfrm>
            <a:off x="4686300" y="2362200"/>
            <a:ext cx="41529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NZ"/>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NZ"/>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NZ"/>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NZ"/>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24650" y="274638"/>
            <a:ext cx="2114550" cy="6354762"/>
          </a:xfrm>
          <a:prstGeom prst="rect">
            <a:avLst/>
          </a:prstGeom>
        </p:spPr>
        <p:txBody>
          <a:bodyPr vert="eaVert"/>
          <a:lstStyle/>
          <a:p>
            <a:r>
              <a:rPr lang="en-US" smtClean="0"/>
              <a:t>Click to edit Master title style</a:t>
            </a:r>
            <a:endParaRPr lang="en-NZ"/>
          </a:p>
        </p:txBody>
      </p:sp>
      <p:sp>
        <p:nvSpPr>
          <p:cNvPr id="3" name="Vertical Text Placeholder 2"/>
          <p:cNvSpPr>
            <a:spLocks noGrp="1"/>
          </p:cNvSpPr>
          <p:nvPr>
            <p:ph type="body" orient="vert" idx="1"/>
          </p:nvPr>
        </p:nvSpPr>
        <p:spPr>
          <a:xfrm>
            <a:off x="381000" y="274638"/>
            <a:ext cx="6191250" cy="63547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Table Placeholder 2"/>
          <p:cNvSpPr>
            <a:spLocks noGrp="1"/>
          </p:cNvSpPr>
          <p:nvPr>
            <p:ph type="tbl" idx="1"/>
          </p:nvPr>
        </p:nvSpPr>
        <p:spPr>
          <a:xfrm>
            <a:off x="381000" y="2362200"/>
            <a:ext cx="8458200" cy="4267200"/>
          </a:xfrm>
        </p:spPr>
        <p:txBody>
          <a:bodyPr/>
          <a:lstStyle/>
          <a:p>
            <a:r>
              <a:rPr lang="en-US" smtClean="0"/>
              <a:t>Click icon to add table</a:t>
            </a:r>
            <a:endParaRPr lang="en-NZ"/>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NZ"/>
          </a:p>
        </p:txBody>
      </p:sp>
      <p:sp>
        <p:nvSpPr>
          <p:cNvPr id="3" name="Chart Placeholder 2"/>
          <p:cNvSpPr>
            <a:spLocks noGrp="1"/>
          </p:cNvSpPr>
          <p:nvPr>
            <p:ph type="chart" idx="1"/>
          </p:nvPr>
        </p:nvSpPr>
        <p:spPr>
          <a:xfrm>
            <a:off x="381000" y="2362200"/>
            <a:ext cx="8458200" cy="4267200"/>
          </a:xfrm>
        </p:spPr>
        <p:txBody>
          <a:bodyPr/>
          <a:lstStyle/>
          <a:p>
            <a:r>
              <a:rPr lang="en-US" smtClean="0"/>
              <a:t>Click icon to add chart</a:t>
            </a:r>
            <a:endParaRPr lang="en-N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1034" name="Picture 10" descr="C:\WINDOWS\Desktop\Millionaire\set2.jpg"/>
          <p:cNvPicPr>
            <a:picLocks noChangeAspect="1" noChangeArrowheads="1"/>
          </p:cNvPicPr>
          <p:nvPr/>
        </p:nvPicPr>
        <p:blipFill>
          <a:blip r:embed="rId15">
            <a:lum bright="38000"/>
          </a:blip>
          <a:srcRect/>
          <a:stretch>
            <a:fillRect/>
          </a:stretch>
        </p:blipFill>
        <p:spPr bwMode="auto">
          <a:xfrm>
            <a:off x="0" y="0"/>
            <a:ext cx="9220200" cy="6915150"/>
          </a:xfrm>
          <a:prstGeom prst="rect">
            <a:avLst/>
          </a:prstGeom>
          <a:noFill/>
          <a:ln w="9525">
            <a:noFill/>
            <a:miter lim="800000"/>
            <a:headEnd/>
            <a:tailEnd/>
          </a:ln>
        </p:spPr>
      </p:pic>
      <p:sp>
        <p:nvSpPr>
          <p:cNvPr id="1027" name="Rectangle 3"/>
          <p:cNvSpPr>
            <a:spLocks noGrp="1" noChangeArrowheads="1"/>
          </p:cNvSpPr>
          <p:nvPr>
            <p:ph type="body" idx="1"/>
          </p:nvPr>
        </p:nvSpPr>
        <p:spPr bwMode="auto">
          <a:xfrm>
            <a:off x="381000" y="2362200"/>
            <a:ext cx="8458200" cy="426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p:cTn id="7" dur="500" fill="hold"/>
                                        <p:tgtEl>
                                          <p:spTgt spid="1027">
                                            <p:txEl>
                                              <p:pRg st="0" end="0"/>
                                            </p:txEl>
                                          </p:spTgt>
                                        </p:tgtEl>
                                        <p:attrNameLst>
                                          <p:attrName>ppt_x</p:attrName>
                                        </p:attrNameLst>
                                      </p:cBhvr>
                                      <p:tavLst>
                                        <p:tav tm="0">
                                          <p:val>
                                            <p:strVal val="#ppt_x-#ppt_w/2"/>
                                          </p:val>
                                        </p:tav>
                                        <p:tav tm="100000">
                                          <p:val>
                                            <p:strVal val="#ppt_x"/>
                                          </p:val>
                                        </p:tav>
                                      </p:tavLst>
                                    </p:anim>
                                    <p:anim calcmode="lin" valueType="num">
                                      <p:cBhvr>
                                        <p:cTn id="8" dur="500" fill="hold"/>
                                        <p:tgtEl>
                                          <p:spTgt spid="102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0" dur="500" fill="hold"/>
                                        <p:tgtEl>
                                          <p:spTgt spid="1027">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1" fill="hold">
                      <p:stCondLst>
                        <p:cond delay="indefinite"/>
                      </p:stCondLst>
                      <p:childTnLst>
                        <p:par>
                          <p:cTn id="12" fill="hold">
                            <p:stCondLst>
                              <p:cond delay="0"/>
                            </p:stCondLst>
                            <p:childTnLst>
                              <p:par>
                                <p:cTn id="13" presetID="17" presetClass="entr" presetSubtype="8" fill="hold" grpId="0" nodeType="clickEffect">
                                  <p:stCondLst>
                                    <p:cond delay="0"/>
                                  </p:stCondLst>
                                  <p:childTnLst>
                                    <p:set>
                                      <p:cBhvr>
                                        <p:cTn id="14" dur="1" fill="hold">
                                          <p:stCondLst>
                                            <p:cond delay="0"/>
                                          </p:stCondLst>
                                        </p:cTn>
                                        <p:tgtEl>
                                          <p:spTgt spid="1027">
                                            <p:txEl>
                                              <p:pRg st="1" end="1"/>
                                            </p:txEl>
                                          </p:spTgt>
                                        </p:tgtEl>
                                        <p:attrNameLst>
                                          <p:attrName>style.visibility</p:attrName>
                                        </p:attrNameLst>
                                      </p:cBhvr>
                                      <p:to>
                                        <p:strVal val="visible"/>
                                      </p:to>
                                    </p:set>
                                    <p:anim calcmode="lin" valueType="num">
                                      <p:cBhvr>
                                        <p:cTn id="15" dur="500" fill="hold"/>
                                        <p:tgtEl>
                                          <p:spTgt spid="1027">
                                            <p:txEl>
                                              <p:pRg st="1" end="1"/>
                                            </p:txEl>
                                          </p:spTgt>
                                        </p:tgtEl>
                                        <p:attrNameLst>
                                          <p:attrName>ppt_x</p:attrName>
                                        </p:attrNameLst>
                                      </p:cBhvr>
                                      <p:tavLst>
                                        <p:tav tm="0">
                                          <p:val>
                                            <p:strVal val="#ppt_x-#ppt_w/2"/>
                                          </p:val>
                                        </p:tav>
                                        <p:tav tm="100000">
                                          <p:val>
                                            <p:strVal val="#ppt_x"/>
                                          </p:val>
                                        </p:tav>
                                      </p:tavLst>
                                    </p:anim>
                                    <p:anim calcmode="lin" valueType="num">
                                      <p:cBhvr>
                                        <p:cTn id="16" dur="500" fill="hold"/>
                                        <p:tgtEl>
                                          <p:spTgt spid="1027">
                                            <p:txEl>
                                              <p:pRg st="1" end="1"/>
                                            </p:txEl>
                                          </p:spTgt>
                                        </p:tgtEl>
                                        <p:attrNameLst>
                                          <p:attrName>ppt_y</p:attrName>
                                        </p:attrNameLst>
                                      </p:cBhvr>
                                      <p:tavLst>
                                        <p:tav tm="0">
                                          <p:val>
                                            <p:strVal val="#ppt_y"/>
                                          </p:val>
                                        </p:tav>
                                        <p:tav tm="100000">
                                          <p:val>
                                            <p:strVal val="#ppt_y"/>
                                          </p:val>
                                        </p:tav>
                                      </p:tavLst>
                                    </p:anim>
                                    <p:anim calcmode="lin" valueType="num">
                                      <p:cBhvr>
                                        <p:cTn id="17"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18" dur="500" fill="hold"/>
                                        <p:tgtEl>
                                          <p:spTgt spid="1027">
                                            <p:txEl>
                                              <p:pRg st="1" end="1"/>
                                            </p:txEl>
                                          </p:spTgt>
                                        </p:tgtEl>
                                        <p:attrNameLst>
                                          <p:attrName>ppt_h</p:attrName>
                                        </p:attrNameLst>
                                      </p:cBhvr>
                                      <p:tavLst>
                                        <p:tav tm="0">
                                          <p:val>
                                            <p:strVal val="#ppt_h"/>
                                          </p:val>
                                        </p:tav>
                                        <p:tav tm="100000">
                                          <p:val>
                                            <p:strVal val="#ppt_h"/>
                                          </p:val>
                                        </p:tav>
                                      </p:tavLst>
                                    </p:anim>
                                  </p:childTnLst>
                                </p:cTn>
                              </p:par>
                              <p:par>
                                <p:cTn id="19" presetID="17" presetClass="entr" presetSubtype="8" fill="hold" grpId="0" nodeType="withEffect">
                                  <p:stCondLst>
                                    <p:cond delay="0"/>
                                  </p:stCondLst>
                                  <p:childTnLst>
                                    <p:set>
                                      <p:cBhvr>
                                        <p:cTn id="20" dur="1" fill="hold">
                                          <p:stCondLst>
                                            <p:cond delay="0"/>
                                          </p:stCondLst>
                                        </p:cTn>
                                        <p:tgtEl>
                                          <p:spTgt spid="1027">
                                            <p:txEl>
                                              <p:pRg st="2" end="2"/>
                                            </p:txEl>
                                          </p:spTgt>
                                        </p:tgtEl>
                                        <p:attrNameLst>
                                          <p:attrName>style.visibility</p:attrName>
                                        </p:attrNameLst>
                                      </p:cBhvr>
                                      <p:to>
                                        <p:strVal val="visible"/>
                                      </p:to>
                                    </p:set>
                                    <p:anim calcmode="lin" valueType="num">
                                      <p:cBhvr>
                                        <p:cTn id="21" dur="500" fill="hold"/>
                                        <p:tgtEl>
                                          <p:spTgt spid="1027">
                                            <p:txEl>
                                              <p:pRg st="2" end="2"/>
                                            </p:txEl>
                                          </p:spTgt>
                                        </p:tgtEl>
                                        <p:attrNameLst>
                                          <p:attrName>ppt_x</p:attrName>
                                        </p:attrNameLst>
                                      </p:cBhvr>
                                      <p:tavLst>
                                        <p:tav tm="0">
                                          <p:val>
                                            <p:strVal val="#ppt_x-#ppt_w/2"/>
                                          </p:val>
                                        </p:tav>
                                        <p:tav tm="100000">
                                          <p:val>
                                            <p:strVal val="#ppt_x"/>
                                          </p:val>
                                        </p:tav>
                                      </p:tavLst>
                                    </p:anim>
                                    <p:anim calcmode="lin" valueType="num">
                                      <p:cBhvr>
                                        <p:cTn id="22" dur="500" fill="hold"/>
                                        <p:tgtEl>
                                          <p:spTgt spid="1027">
                                            <p:txEl>
                                              <p:pRg st="2" end="2"/>
                                            </p:txEl>
                                          </p:spTgt>
                                        </p:tgtEl>
                                        <p:attrNameLst>
                                          <p:attrName>ppt_y</p:attrName>
                                        </p:attrNameLst>
                                      </p:cBhvr>
                                      <p:tavLst>
                                        <p:tav tm="0">
                                          <p:val>
                                            <p:strVal val="#ppt_y"/>
                                          </p:val>
                                        </p:tav>
                                        <p:tav tm="100000">
                                          <p:val>
                                            <p:strVal val="#ppt_y"/>
                                          </p:val>
                                        </p:tav>
                                      </p:tavLst>
                                    </p:anim>
                                    <p:anim calcmode="lin" valueType="num">
                                      <p:cBhvr>
                                        <p:cTn id="23"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2" end="2"/>
                                            </p:txEl>
                                          </p:spTgt>
                                        </p:tgtEl>
                                        <p:attrNameLst>
                                          <p:attrName>ppt_h</p:attrName>
                                        </p:attrNameLst>
                                      </p:cBhvr>
                                      <p:tavLst>
                                        <p:tav tm="0">
                                          <p:val>
                                            <p:strVal val="#ppt_h"/>
                                          </p:val>
                                        </p:tav>
                                        <p:tav tm="100000">
                                          <p:val>
                                            <p:strVal val="#ppt_h"/>
                                          </p:val>
                                        </p:tav>
                                      </p:tavLst>
                                    </p:anim>
                                  </p:childTnLst>
                                </p:cTn>
                              </p:par>
                              <p:par>
                                <p:cTn id="25" presetID="17" presetClass="entr" presetSubtype="8" fill="hold" grpId="0" nodeType="withEffect">
                                  <p:stCondLst>
                                    <p:cond delay="0"/>
                                  </p:stCondLst>
                                  <p:childTnLst>
                                    <p:set>
                                      <p:cBhvr>
                                        <p:cTn id="26" dur="1" fill="hold">
                                          <p:stCondLst>
                                            <p:cond delay="0"/>
                                          </p:stCondLst>
                                        </p:cTn>
                                        <p:tgtEl>
                                          <p:spTgt spid="1027">
                                            <p:txEl>
                                              <p:pRg st="3" end="3"/>
                                            </p:txEl>
                                          </p:spTgt>
                                        </p:tgtEl>
                                        <p:attrNameLst>
                                          <p:attrName>style.visibility</p:attrName>
                                        </p:attrNameLst>
                                      </p:cBhvr>
                                      <p:to>
                                        <p:strVal val="visible"/>
                                      </p:to>
                                    </p:set>
                                    <p:anim calcmode="lin" valueType="num">
                                      <p:cBhvr>
                                        <p:cTn id="27" dur="500" fill="hold"/>
                                        <p:tgtEl>
                                          <p:spTgt spid="1027">
                                            <p:txEl>
                                              <p:pRg st="3" end="3"/>
                                            </p:txEl>
                                          </p:spTgt>
                                        </p:tgtEl>
                                        <p:attrNameLst>
                                          <p:attrName>ppt_x</p:attrName>
                                        </p:attrNameLst>
                                      </p:cBhvr>
                                      <p:tavLst>
                                        <p:tav tm="0">
                                          <p:val>
                                            <p:strVal val="#ppt_x-#ppt_w/2"/>
                                          </p:val>
                                        </p:tav>
                                        <p:tav tm="100000">
                                          <p:val>
                                            <p:strVal val="#ppt_x"/>
                                          </p:val>
                                        </p:tav>
                                      </p:tavLst>
                                    </p:anim>
                                    <p:anim calcmode="lin" valueType="num">
                                      <p:cBhvr>
                                        <p:cTn id="28" dur="500" fill="hold"/>
                                        <p:tgtEl>
                                          <p:spTgt spid="1027">
                                            <p:txEl>
                                              <p:pRg st="3" end="3"/>
                                            </p:txEl>
                                          </p:spTgt>
                                        </p:tgtEl>
                                        <p:attrNameLst>
                                          <p:attrName>ppt_y</p:attrName>
                                        </p:attrNameLst>
                                      </p:cBhvr>
                                      <p:tavLst>
                                        <p:tav tm="0">
                                          <p:val>
                                            <p:strVal val="#ppt_y"/>
                                          </p:val>
                                        </p:tav>
                                        <p:tav tm="100000">
                                          <p:val>
                                            <p:strVal val="#ppt_y"/>
                                          </p:val>
                                        </p:tav>
                                      </p:tavLst>
                                    </p:anim>
                                    <p:anim calcmode="lin" valueType="num">
                                      <p:cBhvr>
                                        <p:cTn id="29"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0" dur="500" fill="hold"/>
                                        <p:tgtEl>
                                          <p:spTgt spid="1027">
                                            <p:txEl>
                                              <p:pRg st="3" end="3"/>
                                            </p:txEl>
                                          </p:spTgt>
                                        </p:tgtEl>
                                        <p:attrNameLst>
                                          <p:attrName>ppt_h</p:attrName>
                                        </p:attrNameLst>
                                      </p:cBhvr>
                                      <p:tavLst>
                                        <p:tav tm="0">
                                          <p:val>
                                            <p:strVal val="#ppt_h"/>
                                          </p:val>
                                        </p:tav>
                                        <p:tav tm="100000">
                                          <p:val>
                                            <p:strVal val="#ppt_h"/>
                                          </p:val>
                                        </p:tav>
                                      </p:tavLst>
                                    </p:anim>
                                  </p:childTnLst>
                                </p:cTn>
                              </p:par>
                              <p:par>
                                <p:cTn id="31" presetID="17" presetClass="entr" presetSubtype="8" fill="hold" grpId="0" nodeType="withEffect">
                                  <p:stCondLst>
                                    <p:cond delay="0"/>
                                  </p:stCondLst>
                                  <p:childTnLst>
                                    <p:set>
                                      <p:cBhvr>
                                        <p:cTn id="32" dur="1" fill="hold">
                                          <p:stCondLst>
                                            <p:cond delay="0"/>
                                          </p:stCondLst>
                                        </p:cTn>
                                        <p:tgtEl>
                                          <p:spTgt spid="1027">
                                            <p:txEl>
                                              <p:pRg st="4" end="4"/>
                                            </p:txEl>
                                          </p:spTgt>
                                        </p:tgtEl>
                                        <p:attrNameLst>
                                          <p:attrName>style.visibility</p:attrName>
                                        </p:attrNameLst>
                                      </p:cBhvr>
                                      <p:to>
                                        <p:strVal val="visible"/>
                                      </p:to>
                                    </p:set>
                                    <p:anim calcmode="lin" valueType="num">
                                      <p:cBhvr>
                                        <p:cTn id="33" dur="500" fill="hold"/>
                                        <p:tgtEl>
                                          <p:spTgt spid="1027">
                                            <p:txEl>
                                              <p:pRg st="4" end="4"/>
                                            </p:txEl>
                                          </p:spTgt>
                                        </p:tgtEl>
                                        <p:attrNameLst>
                                          <p:attrName>ppt_x</p:attrName>
                                        </p:attrNameLst>
                                      </p:cBhvr>
                                      <p:tavLst>
                                        <p:tav tm="0">
                                          <p:val>
                                            <p:strVal val="#ppt_x-#ppt_w/2"/>
                                          </p:val>
                                        </p:tav>
                                        <p:tav tm="100000">
                                          <p:val>
                                            <p:strVal val="#ppt_x"/>
                                          </p:val>
                                        </p:tav>
                                      </p:tavLst>
                                    </p:anim>
                                    <p:anim calcmode="lin" valueType="num">
                                      <p:cBhvr>
                                        <p:cTn id="34" dur="500" fill="hold"/>
                                        <p:tgtEl>
                                          <p:spTgt spid="1027">
                                            <p:txEl>
                                              <p:pRg st="4" end="4"/>
                                            </p:txEl>
                                          </p:spTgt>
                                        </p:tgtEl>
                                        <p:attrNameLst>
                                          <p:attrName>ppt_y</p:attrName>
                                        </p:attrNameLst>
                                      </p:cBhvr>
                                      <p:tavLst>
                                        <p:tav tm="0">
                                          <p:val>
                                            <p:strVal val="#ppt_y"/>
                                          </p:val>
                                        </p:tav>
                                        <p:tav tm="100000">
                                          <p:val>
                                            <p:strVal val="#ppt_y"/>
                                          </p:val>
                                        </p:tav>
                                      </p:tavLst>
                                    </p:anim>
                                    <p:anim calcmode="lin" valueType="num">
                                      <p:cBhvr>
                                        <p:cTn id="35"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1027">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bldLvl="2" autoUpdateAnimBg="0">
        <p:tmplLst>
          <p:tmpl lvl="1">
            <p:tnLst>
              <p:par>
                <p:cTn presetID="17"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2">
            <p:tnLst>
              <p:par>
                <p:cTn presetID="17"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3">
            <p:tnLst>
              <p:par>
                <p:cTn presetID="17"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4">
            <p:tnLst>
              <p:par>
                <p:cTn presetID="17"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 lvl="5">
            <p:tnLst>
              <p:par>
                <p:cTn presetID="17"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ppt_x</p:attrName>
                        </p:attrNameLst>
                      </p:cBhvr>
                      <p:tavLst>
                        <p:tav tm="0">
                          <p:val>
                            <p:strVal val="#ppt_x-#ppt_w/2"/>
                          </p:val>
                        </p:tav>
                        <p:tav tm="100000">
                          <p:val>
                            <p:strVal val="#ppt_x"/>
                          </p:val>
                        </p:tav>
                      </p:tavLst>
                    </p:anim>
                    <p:anim calcmode="lin" valueType="num">
                      <p:cBhvr>
                        <p:cTn dur="500" fill="hold"/>
                        <p:tgtEl>
                          <p:spTgt spid="1027"/>
                        </p:tgtEl>
                        <p:attrNameLst>
                          <p:attrName>ppt_y</p:attrName>
                        </p:attrNameLst>
                      </p:cBhvr>
                      <p:tavLst>
                        <p:tav tm="0">
                          <p:val>
                            <p:strVal val="#ppt_y"/>
                          </p:val>
                        </p:tav>
                        <p:tav tm="100000">
                          <p:val>
                            <p:strVal val="#ppt_y"/>
                          </p:val>
                        </p:tav>
                      </p:tavLst>
                    </p:anim>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strVal val="#ppt_h"/>
                          </p:val>
                        </p:tav>
                        <p:tav tm="100000">
                          <p:val>
                            <p:strVal val="#ppt_h"/>
                          </p:val>
                        </p:tav>
                      </p:tavLst>
                    </p:anim>
                  </p:childTnLst>
                </p:cTn>
              </p:par>
            </p:tnLst>
          </p:tmpl>
        </p:tmplLst>
      </p:bldP>
    </p:bldLst>
  </p:timing>
  <p:txStyles>
    <p:titleStyle>
      <a:lvl1pPr algn="ctr" rtl="0" eaLnBrk="1" fontAlgn="base" hangingPunct="1">
        <a:spcBef>
          <a:spcPct val="0"/>
        </a:spcBef>
        <a:spcAft>
          <a:spcPct val="0"/>
        </a:spcAft>
        <a:defRPr sz="5400">
          <a:solidFill>
            <a:srgbClr val="FEBC02"/>
          </a:solidFill>
          <a:latin typeface="+mj-lt"/>
          <a:ea typeface="+mj-ea"/>
          <a:cs typeface="+mj-cs"/>
        </a:defRPr>
      </a:lvl1pPr>
      <a:lvl2pPr algn="ctr" rtl="0" eaLnBrk="1" fontAlgn="base" hangingPunct="1">
        <a:spcBef>
          <a:spcPct val="0"/>
        </a:spcBef>
        <a:spcAft>
          <a:spcPct val="0"/>
        </a:spcAft>
        <a:defRPr sz="5400">
          <a:solidFill>
            <a:srgbClr val="FEBC02"/>
          </a:solidFill>
          <a:latin typeface="Comic Sans MS" pitchFamily="66" charset="0"/>
        </a:defRPr>
      </a:lvl2pPr>
      <a:lvl3pPr algn="ctr" rtl="0" eaLnBrk="1" fontAlgn="base" hangingPunct="1">
        <a:spcBef>
          <a:spcPct val="0"/>
        </a:spcBef>
        <a:spcAft>
          <a:spcPct val="0"/>
        </a:spcAft>
        <a:defRPr sz="5400">
          <a:solidFill>
            <a:srgbClr val="FEBC02"/>
          </a:solidFill>
          <a:latin typeface="Comic Sans MS" pitchFamily="66" charset="0"/>
        </a:defRPr>
      </a:lvl3pPr>
      <a:lvl4pPr algn="ctr" rtl="0" eaLnBrk="1" fontAlgn="base" hangingPunct="1">
        <a:spcBef>
          <a:spcPct val="0"/>
        </a:spcBef>
        <a:spcAft>
          <a:spcPct val="0"/>
        </a:spcAft>
        <a:defRPr sz="5400">
          <a:solidFill>
            <a:srgbClr val="FEBC02"/>
          </a:solidFill>
          <a:latin typeface="Comic Sans MS" pitchFamily="66" charset="0"/>
        </a:defRPr>
      </a:lvl4pPr>
      <a:lvl5pPr algn="ctr" rtl="0" eaLnBrk="1" fontAlgn="base" hangingPunct="1">
        <a:spcBef>
          <a:spcPct val="0"/>
        </a:spcBef>
        <a:spcAft>
          <a:spcPct val="0"/>
        </a:spcAft>
        <a:defRPr sz="5400">
          <a:solidFill>
            <a:srgbClr val="FEBC02"/>
          </a:solidFill>
          <a:latin typeface="Comic Sans MS" pitchFamily="66" charset="0"/>
        </a:defRPr>
      </a:lvl5pPr>
      <a:lvl6pPr marL="457200" algn="ctr" rtl="0" eaLnBrk="1" fontAlgn="base" hangingPunct="1">
        <a:spcBef>
          <a:spcPct val="0"/>
        </a:spcBef>
        <a:spcAft>
          <a:spcPct val="0"/>
        </a:spcAft>
        <a:defRPr sz="5400">
          <a:solidFill>
            <a:srgbClr val="FEBC02"/>
          </a:solidFill>
          <a:latin typeface="Comic Sans MS" pitchFamily="66" charset="0"/>
        </a:defRPr>
      </a:lvl6pPr>
      <a:lvl7pPr marL="914400" algn="ctr" rtl="0" eaLnBrk="1" fontAlgn="base" hangingPunct="1">
        <a:spcBef>
          <a:spcPct val="0"/>
        </a:spcBef>
        <a:spcAft>
          <a:spcPct val="0"/>
        </a:spcAft>
        <a:defRPr sz="5400">
          <a:solidFill>
            <a:srgbClr val="FEBC02"/>
          </a:solidFill>
          <a:latin typeface="Comic Sans MS" pitchFamily="66" charset="0"/>
        </a:defRPr>
      </a:lvl7pPr>
      <a:lvl8pPr marL="1371600" algn="ctr" rtl="0" eaLnBrk="1" fontAlgn="base" hangingPunct="1">
        <a:spcBef>
          <a:spcPct val="0"/>
        </a:spcBef>
        <a:spcAft>
          <a:spcPct val="0"/>
        </a:spcAft>
        <a:defRPr sz="5400">
          <a:solidFill>
            <a:srgbClr val="FEBC02"/>
          </a:solidFill>
          <a:latin typeface="Comic Sans MS" pitchFamily="66" charset="0"/>
        </a:defRPr>
      </a:lvl8pPr>
      <a:lvl9pPr marL="1828800" algn="ctr" rtl="0" eaLnBrk="1" fontAlgn="base" hangingPunct="1">
        <a:spcBef>
          <a:spcPct val="0"/>
        </a:spcBef>
        <a:spcAft>
          <a:spcPct val="0"/>
        </a:spcAft>
        <a:defRPr sz="5400">
          <a:solidFill>
            <a:srgbClr val="FEBC02"/>
          </a:solidFill>
          <a:latin typeface="Comic Sans MS" pitchFamily="66" charset="0"/>
        </a:defRPr>
      </a:lvl9pPr>
    </p:titleStyle>
    <p:bodyStyle>
      <a:lvl1pPr marL="342900" indent="-342900" algn="l" rtl="0" eaLnBrk="1" fontAlgn="base" hangingPunct="1">
        <a:spcBef>
          <a:spcPct val="20000"/>
        </a:spcBef>
        <a:spcAft>
          <a:spcPct val="0"/>
        </a:spcAft>
        <a:buChar char="•"/>
        <a:defRPr sz="4000">
          <a:solidFill>
            <a:srgbClr val="500086"/>
          </a:solidFill>
          <a:latin typeface="+mn-lt"/>
          <a:ea typeface="+mn-ea"/>
          <a:cs typeface="+mn-cs"/>
        </a:defRPr>
      </a:lvl1pPr>
      <a:lvl2pPr marL="742950" indent="-285750" algn="l" rtl="0" eaLnBrk="1" fontAlgn="base" hangingPunct="1">
        <a:spcBef>
          <a:spcPct val="20000"/>
        </a:spcBef>
        <a:spcAft>
          <a:spcPct val="0"/>
        </a:spcAft>
        <a:buChar char="–"/>
        <a:defRPr sz="3600">
          <a:solidFill>
            <a:srgbClr val="500086"/>
          </a:solidFill>
          <a:latin typeface="+mn-lt"/>
        </a:defRPr>
      </a:lvl2pPr>
      <a:lvl3pPr marL="1143000" indent="-228600" algn="l" rtl="0" eaLnBrk="1" fontAlgn="base" hangingPunct="1">
        <a:spcBef>
          <a:spcPct val="20000"/>
        </a:spcBef>
        <a:spcAft>
          <a:spcPct val="0"/>
        </a:spcAft>
        <a:buChar char="•"/>
        <a:defRPr sz="2400">
          <a:solidFill>
            <a:srgbClr val="500086"/>
          </a:solidFill>
          <a:latin typeface="+mn-lt"/>
        </a:defRPr>
      </a:lvl3pPr>
      <a:lvl4pPr marL="1600200" indent="-228600" algn="l" rtl="0" eaLnBrk="1" fontAlgn="base" hangingPunct="1">
        <a:spcBef>
          <a:spcPct val="20000"/>
        </a:spcBef>
        <a:spcAft>
          <a:spcPct val="0"/>
        </a:spcAft>
        <a:buChar char="–"/>
        <a:defRPr sz="2000">
          <a:solidFill>
            <a:srgbClr val="500086"/>
          </a:solidFill>
          <a:latin typeface="+mn-lt"/>
        </a:defRPr>
      </a:lvl4pPr>
      <a:lvl5pPr marL="2057400" indent="-228600" algn="l" rtl="0" eaLnBrk="1" fontAlgn="base" hangingPunct="1">
        <a:spcBef>
          <a:spcPct val="20000"/>
        </a:spcBef>
        <a:spcAft>
          <a:spcPct val="0"/>
        </a:spcAft>
        <a:buChar char="»"/>
        <a:defRPr sz="2000">
          <a:solidFill>
            <a:srgbClr val="500086"/>
          </a:solidFill>
          <a:latin typeface="+mn-lt"/>
        </a:defRPr>
      </a:lvl5pPr>
      <a:lvl6pPr marL="2514600" indent="-228600" algn="l" rtl="0" eaLnBrk="1" fontAlgn="base" hangingPunct="1">
        <a:spcBef>
          <a:spcPct val="20000"/>
        </a:spcBef>
        <a:spcAft>
          <a:spcPct val="0"/>
        </a:spcAft>
        <a:buChar char="»"/>
        <a:defRPr sz="2000">
          <a:solidFill>
            <a:srgbClr val="500086"/>
          </a:solidFill>
          <a:latin typeface="+mn-lt"/>
        </a:defRPr>
      </a:lvl6pPr>
      <a:lvl7pPr marL="2971800" indent="-228600" algn="l" rtl="0" eaLnBrk="1" fontAlgn="base" hangingPunct="1">
        <a:spcBef>
          <a:spcPct val="20000"/>
        </a:spcBef>
        <a:spcAft>
          <a:spcPct val="0"/>
        </a:spcAft>
        <a:buChar char="»"/>
        <a:defRPr sz="2000">
          <a:solidFill>
            <a:srgbClr val="500086"/>
          </a:solidFill>
          <a:latin typeface="+mn-lt"/>
        </a:defRPr>
      </a:lvl7pPr>
      <a:lvl8pPr marL="3429000" indent="-228600" algn="l" rtl="0" eaLnBrk="1" fontAlgn="base" hangingPunct="1">
        <a:spcBef>
          <a:spcPct val="20000"/>
        </a:spcBef>
        <a:spcAft>
          <a:spcPct val="0"/>
        </a:spcAft>
        <a:buChar char="»"/>
        <a:defRPr sz="2000">
          <a:solidFill>
            <a:srgbClr val="500086"/>
          </a:solidFill>
          <a:latin typeface="+mn-lt"/>
        </a:defRPr>
      </a:lvl8pPr>
      <a:lvl9pPr marL="3886200" indent="-228600" algn="l" rtl="0" eaLnBrk="1" fontAlgn="base" hangingPunct="1">
        <a:spcBef>
          <a:spcPct val="20000"/>
        </a:spcBef>
        <a:spcAft>
          <a:spcPct val="0"/>
        </a:spcAft>
        <a:buChar char="»"/>
        <a:defRPr sz="2000">
          <a:solidFill>
            <a:srgbClr val="500086"/>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1.xml"/><Relationship Id="rId7" Type="http://schemas.openxmlformats.org/officeDocument/2006/relationships/oleObject" Target="../embeddings/oleObject1.bin"/><Relationship Id="rId2" Type="http://schemas.openxmlformats.org/officeDocument/2006/relationships/audio" Target="file:///U:\PPT\Millionaire\Lets%20play%20millionaire.wav" TargetMode="External"/><Relationship Id="rId1" Type="http://schemas.openxmlformats.org/officeDocument/2006/relationships/vmlDrawing" Target="../drawings/vmlDrawing1.vml"/><Relationship Id="rId6" Type="http://schemas.openxmlformats.org/officeDocument/2006/relationships/image" Target="../media/image1.jpeg"/><Relationship Id="rId5" Type="http://schemas.openxmlformats.org/officeDocument/2006/relationships/audio" Target="../media/audio1.wav"/><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slide" Target="slide34.xml"/><Relationship Id="rId13" Type="http://schemas.openxmlformats.org/officeDocument/2006/relationships/slide" Target="slide26.xml"/><Relationship Id="rId18" Type="http://schemas.openxmlformats.org/officeDocument/2006/relationships/slide" Target="slide16.xml"/><Relationship Id="rId3" Type="http://schemas.openxmlformats.org/officeDocument/2006/relationships/oleObject" Target="../embeddings/oleObject2.bin"/><Relationship Id="rId21" Type="http://schemas.openxmlformats.org/officeDocument/2006/relationships/slide" Target="slide10.xml"/><Relationship Id="rId7" Type="http://schemas.openxmlformats.org/officeDocument/2006/relationships/image" Target="../media/image5.jpeg"/><Relationship Id="rId12" Type="http://schemas.openxmlformats.org/officeDocument/2006/relationships/slide" Target="slide28.xml"/><Relationship Id="rId17" Type="http://schemas.openxmlformats.org/officeDocument/2006/relationships/slide" Target="slide18.xml"/><Relationship Id="rId2" Type="http://schemas.openxmlformats.org/officeDocument/2006/relationships/slideLayout" Target="../slideLayouts/slideLayout12.xml"/><Relationship Id="rId16" Type="http://schemas.openxmlformats.org/officeDocument/2006/relationships/slide" Target="slide20.xml"/><Relationship Id="rId20" Type="http://schemas.openxmlformats.org/officeDocument/2006/relationships/slide" Target="slide12.xml"/><Relationship Id="rId1" Type="http://schemas.openxmlformats.org/officeDocument/2006/relationships/vmlDrawing" Target="../drawings/vmlDrawing2.vml"/><Relationship Id="rId6" Type="http://schemas.openxmlformats.org/officeDocument/2006/relationships/hyperlink" Target="http://www.askjeevesforkids.com/" TargetMode="External"/><Relationship Id="rId11" Type="http://schemas.openxmlformats.org/officeDocument/2006/relationships/slide" Target="slide30.xml"/><Relationship Id="rId24" Type="http://schemas.openxmlformats.org/officeDocument/2006/relationships/hyperlink" Target="file:///A:\My%20Documents\Show%20Me%20Da%20Money%20File\Show%20Me%201-1.ppt%23-1,4,No%20Slide%20Title" TargetMode="External"/><Relationship Id="rId5" Type="http://schemas.openxmlformats.org/officeDocument/2006/relationships/image" Target="../media/image4.jpeg"/><Relationship Id="rId15" Type="http://schemas.openxmlformats.org/officeDocument/2006/relationships/slide" Target="slide22.xml"/><Relationship Id="rId23" Type="http://schemas.openxmlformats.org/officeDocument/2006/relationships/slide" Target="slide6.xml"/><Relationship Id="rId10" Type="http://schemas.openxmlformats.org/officeDocument/2006/relationships/slide" Target="slide32.xml"/><Relationship Id="rId19" Type="http://schemas.openxmlformats.org/officeDocument/2006/relationships/slide" Target="slide14.xml"/><Relationship Id="rId4" Type="http://schemas.openxmlformats.org/officeDocument/2006/relationships/image" Target="../media/image3.jpeg"/><Relationship Id="rId9" Type="http://schemas.openxmlformats.org/officeDocument/2006/relationships/audio" Target="../media/audio2.wav"/><Relationship Id="rId14" Type="http://schemas.openxmlformats.org/officeDocument/2006/relationships/slide" Target="slide24.xml"/><Relationship Id="rId22" Type="http://schemas.openxmlformats.org/officeDocument/2006/relationships/slide" Target="slide8.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3.xml"/><Relationship Id="rId1" Type="http://schemas.openxmlformats.org/officeDocument/2006/relationships/audio" Target="file:///C:\My%20Documents\ask%20audience.wav" TargetMode="External"/><Relationship Id="rId6" Type="http://schemas.openxmlformats.org/officeDocument/2006/relationships/image" Target="../media/image7.jpeg"/><Relationship Id="rId5" Type="http://schemas.openxmlformats.org/officeDocument/2006/relationships/slide" Target="slide2.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hyperlink" Target="http://www.askjeevesforkids.com/" TargetMode="External"/><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audio" Target="../media/audio3.wav"/><Relationship Id="rId7" Type="http://schemas.openxmlformats.org/officeDocument/2006/relationships/slide" Target="slide4.xml"/><Relationship Id="rId12" Type="http://schemas.openxmlformats.org/officeDocument/2006/relationships/slide" Target="slide36.xml"/><Relationship Id="rId2" Type="http://schemas.openxmlformats.org/officeDocument/2006/relationships/slideLayout" Target="../slideLayouts/slideLayout7.xml"/><Relationship Id="rId1" Type="http://schemas.openxmlformats.org/officeDocument/2006/relationships/audio" Target="file:///C:\My%20Documents\final%20answer.wav" TargetMode="External"/><Relationship Id="rId6" Type="http://schemas.openxmlformats.org/officeDocument/2006/relationships/image" Target="../media/image3.jpeg"/><Relationship Id="rId11" Type="http://schemas.openxmlformats.org/officeDocument/2006/relationships/slide" Target="slide7.xml"/><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image" Target="../media/image2.png"/><Relationship Id="rId9" Type="http://schemas.openxmlformats.org/officeDocument/2006/relationships/slide" Target="slide5.xml"/></Relationships>
</file>

<file path=ppt/slides/_rels/slide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slide" Target="slide36.xml"/><Relationship Id="rId7" Type="http://schemas.openxmlformats.org/officeDocument/2006/relationships/slide" Target="slide4.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slide" Target="slide9.xml"/><Relationship Id="rId9" Type="http://schemas.openxmlformats.org/officeDocument/2006/relationships/slide" Target="slide5.xml"/></Relationships>
</file>

<file path=ppt/slides/_rels/slide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slide" Target="slide36.xml"/><Relationship Id="rId7" Type="http://schemas.openxmlformats.org/officeDocument/2006/relationships/slide" Target="slide4.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slide" Target="slide11.xml"/><Relationship Id="rId9" Type="http://schemas.openxmlformats.org/officeDocument/2006/relationships/slide" Target="slide5.xml"/></Relationships>
</file>

<file path=ppt/slides/_rels/slide1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6.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audio4.wav"/><Relationship Id="rId1" Type="http://schemas.openxmlformats.org/officeDocument/2006/relationships/vmlDrawing" Target="../drawings/vmlDrawing3.vml"/><Relationship Id="rId6" Type="http://schemas.openxmlformats.org/officeDocument/2006/relationships/image" Target="../media/image2.png"/><Relationship Id="rId5" Type="http://schemas.openxmlformats.org/officeDocument/2006/relationships/oleObject" Target="../embeddings/oleObject3.bin"/><Relationship Id="rId4" Type="http://schemas.openxmlformats.org/officeDocument/2006/relationships/slide" Target="slide2.xml"/></Relationships>
</file>

<file path=ppt/slides/_rels/slide14.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6.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15.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6.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1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6.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1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 Target="slide36.xml"/><Relationship Id="rId7"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3.jpeg"/><Relationship Id="rId4" Type="http://schemas.openxmlformats.org/officeDocument/2006/relationships/slide" Target="slide3.xml"/><Relationship Id="rId9" Type="http://schemas.openxmlformats.org/officeDocument/2006/relationships/image" Target="../media/image5.jpeg"/></Relationships>
</file>

<file path=ppt/slides/_rels/slide2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slide" Target="slide36.xml"/><Relationship Id="rId7" Type="http://schemas.openxmlformats.org/officeDocument/2006/relationships/slide" Target="slide4.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slide" Target="slide3.xml"/><Relationship Id="rId10" Type="http://schemas.openxmlformats.org/officeDocument/2006/relationships/image" Target="../media/image5.jpeg"/><Relationship Id="rId4" Type="http://schemas.openxmlformats.org/officeDocument/2006/relationships/audio" Target="../media/audio5.wav"/><Relationship Id="rId9" Type="http://schemas.openxmlformats.org/officeDocument/2006/relationships/slide" Target="slide5.xml"/></Relationships>
</file>

<file path=ppt/slides/_rels/slide23.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10" Type="http://schemas.openxmlformats.org/officeDocument/2006/relationships/slide" Target="slide25.xml"/><Relationship Id="rId4" Type="http://schemas.openxmlformats.org/officeDocument/2006/relationships/image" Target="../media/image3.jpeg"/><Relationship Id="rId9" Type="http://schemas.openxmlformats.org/officeDocument/2006/relationships/slide" Target="slide36.xml"/></Relationships>
</file>

<file path=ppt/slides/_rels/slide25.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6.xml"/></Relationships>
</file>

<file path=ppt/slides/_rels/slide2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6.xml"/></Relationships>
</file>

<file path=ppt/slides/_rels/slide2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6.xml"/></Relationships>
</file>

<file path=ppt/slides/_rels/slide3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6.xml"/></Relationships>
</file>

<file path=ppt/slides/_rels/slide33.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slide" Target="slide3.xml"/><Relationship Id="rId7" Type="http://schemas.openxmlformats.org/officeDocument/2006/relationships/slide" Target="slide5.xml"/><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slide" Target="slide4.xml"/><Relationship Id="rId4" Type="http://schemas.openxmlformats.org/officeDocument/2006/relationships/image" Target="../media/image3.jpeg"/><Relationship Id="rId9" Type="http://schemas.openxmlformats.org/officeDocument/2006/relationships/slide" Target="slide36.xml"/></Relationships>
</file>

<file path=ppt/slides/_rels/slide35.xml.rels><?xml version="1.0" encoding="UTF-8" standalone="yes"?>
<Relationships xmlns="http://schemas.openxmlformats.org/package/2006/relationships"><Relationship Id="rId2" Type="http://schemas.openxmlformats.org/officeDocument/2006/relationships/slide" Target="slide37.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Picture 6" descr="C:\WINDOWS\Desktop\Millionaire\set2.jpg"/>
          <p:cNvPicPr>
            <a:picLocks noChangeAspect="1" noChangeArrowheads="1"/>
          </p:cNvPicPr>
          <p:nvPr/>
        </p:nvPicPr>
        <p:blipFill>
          <a:blip r:embed="rId6"/>
          <a:srcRect/>
          <a:stretch>
            <a:fillRect/>
          </a:stretch>
        </p:blipFill>
        <p:spPr bwMode="auto">
          <a:xfrm>
            <a:off x="0" y="0"/>
            <a:ext cx="9220200" cy="6915150"/>
          </a:xfrm>
          <a:prstGeom prst="rect">
            <a:avLst/>
          </a:prstGeom>
          <a:noFill/>
          <a:ln w="9525">
            <a:noFill/>
            <a:miter lim="800000"/>
            <a:headEnd/>
            <a:tailEnd/>
          </a:ln>
        </p:spPr>
      </p:pic>
      <p:graphicFrame>
        <p:nvGraphicFramePr>
          <p:cNvPr id="2052" name="Rectangle 4"/>
          <p:cNvGraphicFramePr>
            <a:graphicFrameLocks/>
          </p:cNvGraphicFramePr>
          <p:nvPr/>
        </p:nvGraphicFramePr>
        <p:xfrm>
          <a:off x="1524000" y="1397000"/>
          <a:ext cx="6096000" cy="4064000"/>
        </p:xfrm>
        <a:graphic>
          <a:graphicData uri="http://schemas.openxmlformats.org/presentationml/2006/ole">
            <p:oleObj spid="_x0000_s2052" name="Clip" r:id="rId7" imgW="0" imgH="0" progId="">
              <p:embed/>
            </p:oleObj>
          </a:graphicData>
        </a:graphic>
      </p:graphicFrame>
      <p:sp>
        <p:nvSpPr>
          <p:cNvPr id="2053" name="WordArt 5"/>
          <p:cNvSpPr>
            <a:spLocks noChangeArrowheads="1" noChangeShapeType="1" noTextEdit="1"/>
          </p:cNvSpPr>
          <p:nvPr/>
        </p:nvSpPr>
        <p:spPr bwMode="auto">
          <a:xfrm>
            <a:off x="571472" y="1714488"/>
            <a:ext cx="8039128" cy="3638568"/>
          </a:xfrm>
          <a:prstGeom prst="rect">
            <a:avLst/>
          </a:prstGeom>
        </p:spPr>
        <p:txBody>
          <a:bodyPr wrap="none" fromWordArt="1">
            <a:prstTxWarp prst="textPlain">
              <a:avLst>
                <a:gd name="adj" fmla="val 49542"/>
              </a:avLst>
            </a:prstTxWarp>
            <a:scene3d>
              <a:camera prst="legacyPerspectiveBottom"/>
              <a:lightRig rig="legacyFlat3" dir="l"/>
            </a:scene3d>
            <a:sp3d extrusionH="1801800" prstMaterial="legacyMatte">
              <a:extrusionClr>
                <a:srgbClr val="9900FF"/>
              </a:extrusionClr>
            </a:sp3d>
          </a:bodyPr>
          <a:lstStyle/>
          <a:p>
            <a:pPr algn="ctr"/>
            <a:r>
              <a:rPr lang="en-NZ" sz="3600" b="1" kern="10" dirty="0">
                <a:ln w="9525">
                  <a:noFill/>
                  <a:round/>
                  <a:headEnd/>
                  <a:tailEnd/>
                </a:ln>
                <a:gradFill rotWithShape="0">
                  <a:gsLst>
                    <a:gs pos="0">
                      <a:srgbClr val="FFFF00"/>
                    </a:gs>
                    <a:gs pos="100000">
                      <a:srgbClr val="FF9933"/>
                    </a:gs>
                  </a:gsLst>
                  <a:path path="rect">
                    <a:fillToRect l="50000" t="50000" r="50000" b="50000"/>
                  </a:path>
                </a:gradFill>
                <a:latin typeface="Tahoma"/>
                <a:cs typeface="Tahoma"/>
              </a:rPr>
              <a:t>Who Wants to </a:t>
            </a:r>
            <a:endParaRPr lang="en-NZ" sz="3600" b="1" kern="10" dirty="0" smtClean="0">
              <a:ln w="9525">
                <a:noFill/>
                <a:round/>
                <a:headEnd/>
                <a:tailEnd/>
              </a:ln>
              <a:gradFill rotWithShape="0">
                <a:gsLst>
                  <a:gs pos="0">
                    <a:srgbClr val="FFFF00"/>
                  </a:gs>
                  <a:gs pos="100000">
                    <a:srgbClr val="FF9933"/>
                  </a:gs>
                </a:gsLst>
                <a:path path="rect">
                  <a:fillToRect l="50000" t="50000" r="50000" b="50000"/>
                </a:path>
              </a:gradFill>
              <a:latin typeface="Tahoma"/>
              <a:cs typeface="Tahoma"/>
            </a:endParaRPr>
          </a:p>
          <a:p>
            <a:pPr algn="ctr"/>
            <a:r>
              <a:rPr lang="en-NZ" sz="3600" b="1" kern="10" dirty="0" smtClean="0">
                <a:ln w="9525">
                  <a:noFill/>
                  <a:round/>
                  <a:headEnd/>
                  <a:tailEnd/>
                </a:ln>
                <a:gradFill rotWithShape="0">
                  <a:gsLst>
                    <a:gs pos="0">
                      <a:srgbClr val="FFFF00"/>
                    </a:gs>
                    <a:gs pos="100000">
                      <a:srgbClr val="FF9933"/>
                    </a:gs>
                  </a:gsLst>
                  <a:path path="rect">
                    <a:fillToRect l="50000" t="50000" r="50000" b="50000"/>
                  </a:path>
                </a:gradFill>
                <a:latin typeface="Tahoma"/>
                <a:cs typeface="Tahoma"/>
              </a:rPr>
              <a:t>Be </a:t>
            </a:r>
            <a:r>
              <a:rPr lang="en-NZ" sz="3600" b="1" kern="10" dirty="0">
                <a:ln w="9525">
                  <a:noFill/>
                  <a:round/>
                  <a:headEnd/>
                  <a:tailEnd/>
                </a:ln>
                <a:gradFill rotWithShape="0">
                  <a:gsLst>
                    <a:gs pos="0">
                      <a:srgbClr val="FFFF00"/>
                    </a:gs>
                    <a:gs pos="100000">
                      <a:srgbClr val="FF9933"/>
                    </a:gs>
                  </a:gsLst>
                  <a:path path="rect">
                    <a:fillToRect l="50000" t="50000" r="50000" b="50000"/>
                  </a:path>
                </a:gradFill>
                <a:latin typeface="Tahoma"/>
                <a:cs typeface="Tahoma"/>
              </a:rPr>
              <a:t>a Millionaire?</a:t>
            </a:r>
          </a:p>
        </p:txBody>
      </p:sp>
      <p:pic>
        <p:nvPicPr>
          <p:cNvPr id="2059" name="Lets play millionaire.wav">
            <a:hlinkClick r:id="" action="ppaction://media"/>
          </p:cNvPr>
          <p:cNvPicPr>
            <a:picLocks noRot="1" noChangeAspect="1" noChangeArrowheads="1"/>
          </p:cNvPicPr>
          <p:nvPr>
            <a:audioFile r:link="rId2"/>
          </p:nvPr>
        </p:nvPicPr>
        <p:blipFill>
          <a:blip r:embed="rId8"/>
          <a:srcRect/>
          <a:stretch>
            <a:fillRect/>
          </a:stretch>
        </p:blipFill>
        <p:spPr bwMode="auto">
          <a:xfrm>
            <a:off x="-533400" y="5715000"/>
            <a:ext cx="304800" cy="3048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afterEffect">
                                  <p:stCondLst>
                                    <p:cond delay="2000"/>
                                  </p:stCondLst>
                                  <p:childTnLst>
                                    <p:set>
                                      <p:cBhvr>
                                        <p:cTn id="6" dur="1" fill="hold">
                                          <p:stCondLst>
                                            <p:cond delay="0"/>
                                          </p:stCondLst>
                                        </p:cTn>
                                        <p:tgtEl>
                                          <p:spTgt spid="2053"/>
                                        </p:tgtEl>
                                        <p:attrNameLst>
                                          <p:attrName>style.visibility</p:attrName>
                                        </p:attrNameLst>
                                      </p:cBhvr>
                                      <p:to>
                                        <p:strVal val="visible"/>
                                      </p:to>
                                    </p:set>
                                    <p:anim calcmode="lin" valueType="num">
                                      <p:cBhvr>
                                        <p:cTn id="7" dur="500" fill="hold"/>
                                        <p:tgtEl>
                                          <p:spTgt spid="2053"/>
                                        </p:tgtEl>
                                        <p:attrNameLst>
                                          <p:attrName>ppt_w</p:attrName>
                                        </p:attrNameLst>
                                      </p:cBhvr>
                                      <p:tavLst>
                                        <p:tav tm="0">
                                          <p:val>
                                            <p:fltVal val="0"/>
                                          </p:val>
                                        </p:tav>
                                        <p:tav tm="100000">
                                          <p:val>
                                            <p:strVal val="#ppt_w"/>
                                          </p:val>
                                        </p:tav>
                                      </p:tavLst>
                                    </p:anim>
                                    <p:anim calcmode="lin" valueType="num">
                                      <p:cBhvr>
                                        <p:cTn id="8" dur="500" fill="hold"/>
                                        <p:tgtEl>
                                          <p:spTgt spid="2053"/>
                                        </p:tgtEl>
                                        <p:attrNameLst>
                                          <p:attrName>ppt_h</p:attrName>
                                        </p:attrNameLst>
                                      </p:cBhvr>
                                      <p:tavLst>
                                        <p:tav tm="0">
                                          <p:val>
                                            <p:fltVal val="0"/>
                                          </p:val>
                                        </p:tav>
                                        <p:tav tm="100000">
                                          <p:val>
                                            <p:strVal val="#ppt_h"/>
                                          </p:val>
                                        </p:tav>
                                      </p:tavLst>
                                    </p:anim>
                                    <p:anim calcmode="lin" valueType="num">
                                      <p:cBhvr>
                                        <p:cTn id="9" dur="500" fill="hold"/>
                                        <p:tgtEl>
                                          <p:spTgt spid="2053"/>
                                        </p:tgtEl>
                                        <p:attrNameLst>
                                          <p:attrName>ppt_x</p:attrName>
                                        </p:attrNameLst>
                                      </p:cBhvr>
                                      <p:tavLst>
                                        <p:tav tm="0">
                                          <p:val>
                                            <p:fltVal val="0.5"/>
                                          </p:val>
                                        </p:tav>
                                        <p:tav tm="100000">
                                          <p:val>
                                            <p:strVal val="#ppt_x"/>
                                          </p:val>
                                        </p:tav>
                                      </p:tavLst>
                                    </p:anim>
                                    <p:anim calcmode="lin" valueType="num">
                                      <p:cBhvr>
                                        <p:cTn id="10" dur="500" fill="hold"/>
                                        <p:tgtEl>
                                          <p:spTgt spid="2053"/>
                                        </p:tgtEl>
                                        <p:attrNameLst>
                                          <p:attrName>ppt_y</p:attrName>
                                        </p:attrNameLst>
                                      </p:cBhvr>
                                      <p:tavLst>
                                        <p:tav tm="0">
                                          <p:val>
                                            <p:fltVal val="0.5"/>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5" name="light.wav"/>
                                        </p:tgtEl>
                                      </p:cMediaNode>
                                    </p:audio>
                                  </p:subTnLst>
                                </p:cTn>
                              </p:par>
                            </p:childTnLst>
                          </p:cTn>
                        </p:par>
                        <p:par>
                          <p:cTn id="11" fill="hold">
                            <p:stCondLst>
                              <p:cond delay="2500"/>
                            </p:stCondLst>
                            <p:childTnLst>
                              <p:par>
                                <p:cTn id="12" presetID="1" presetClass="mediacall" presetSubtype="0" fill="hold" nodeType="afterEffect">
                                  <p:stCondLst>
                                    <p:cond delay="2000"/>
                                  </p:stCondLst>
                                  <p:childTnLst>
                                    <p:cmd type="call" cmd="playFrom(0.0)">
                                      <p:cBhvr>
                                        <p:cTn id="13" dur="1" fill="hold"/>
                                        <p:tgtEl>
                                          <p:spTgt spid="205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14" fill="hold" display="0">
                  <p:stCondLst>
                    <p:cond delay="indefinite"/>
                  </p:stCondLst>
                  <p:endCondLst>
                    <p:cond evt="onNext" delay="0">
                      <p:tgtEl>
                        <p:sldTgt/>
                      </p:tgtEl>
                    </p:cond>
                    <p:cond evt="onPrev" delay="0">
                      <p:tgtEl>
                        <p:sldTgt/>
                      </p:tgtEl>
                    </p:cond>
                    <p:cond evt="onStopAudio" delay="0">
                      <p:tgtEl>
                        <p:sldTgt/>
                      </p:tgtEl>
                    </p:cond>
                  </p:endCondLst>
                </p:cTn>
                <p:tgtEl>
                  <p:spTgt spid="2059"/>
                </p:tgtEl>
              </p:cMediaNode>
            </p:audio>
          </p:childTnLst>
        </p:cTn>
      </p:par>
    </p:tnLst>
    <p:bldLst>
      <p:bldP spid="205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22" name="Line 26"/>
          <p:cNvSpPr>
            <a:spLocks noChangeShapeType="1"/>
          </p:cNvSpPr>
          <p:nvPr/>
        </p:nvSpPr>
        <p:spPr bwMode="auto">
          <a:xfrm flipV="1">
            <a:off x="3048000" y="1828800"/>
            <a:ext cx="2667000" cy="0"/>
          </a:xfrm>
          <a:prstGeom prst="line">
            <a:avLst/>
          </a:prstGeom>
          <a:noFill/>
          <a:ln w="57150">
            <a:solidFill>
              <a:schemeClr val="tx1"/>
            </a:solidFill>
            <a:round/>
            <a:headEnd/>
            <a:tailEnd/>
          </a:ln>
          <a:effectLst/>
        </p:spPr>
        <p:txBody>
          <a:bodyPr/>
          <a:lstStyle/>
          <a:p>
            <a:endParaRPr lang="en-NZ"/>
          </a:p>
        </p:txBody>
      </p:sp>
      <p:sp>
        <p:nvSpPr>
          <p:cNvPr id="4121" name="Line 25"/>
          <p:cNvSpPr>
            <a:spLocks noChangeShapeType="1"/>
          </p:cNvSpPr>
          <p:nvPr/>
        </p:nvSpPr>
        <p:spPr bwMode="auto">
          <a:xfrm>
            <a:off x="2438400" y="1981200"/>
            <a:ext cx="0" cy="3581400"/>
          </a:xfrm>
          <a:prstGeom prst="line">
            <a:avLst/>
          </a:prstGeom>
          <a:noFill/>
          <a:ln w="57150">
            <a:solidFill>
              <a:schemeClr val="tx1"/>
            </a:solidFill>
            <a:round/>
            <a:headEnd/>
            <a:tailEnd/>
          </a:ln>
          <a:effectLst/>
        </p:spPr>
        <p:txBody>
          <a:bodyPr/>
          <a:lstStyle/>
          <a:p>
            <a:endParaRPr lang="en-NZ"/>
          </a:p>
        </p:txBody>
      </p:sp>
      <p:graphicFrame>
        <p:nvGraphicFramePr>
          <p:cNvPr id="4107" name="Rectangle 11"/>
          <p:cNvGraphicFramePr>
            <a:graphicFrameLocks/>
          </p:cNvGraphicFramePr>
          <p:nvPr/>
        </p:nvGraphicFramePr>
        <p:xfrm>
          <a:off x="1143000" y="1397000"/>
          <a:ext cx="6096000" cy="4064000"/>
        </p:xfrm>
        <a:graphic>
          <a:graphicData uri="http://schemas.openxmlformats.org/presentationml/2006/ole">
            <p:oleObj spid="_x0000_s4107" name="Clip" r:id="rId3" imgW="0" imgH="0" progId="">
              <p:embed/>
            </p:oleObj>
          </a:graphicData>
        </a:graphic>
      </p:graphicFrame>
      <p:pic>
        <p:nvPicPr>
          <p:cNvPr id="4117" name="Picture 21" descr="C:\WINDOWS\Desktop\Millionaire\50-50.JPG"/>
          <p:cNvPicPr>
            <a:picLocks noChangeAspect="1" noChangeArrowheads="1"/>
          </p:cNvPicPr>
          <p:nvPr/>
        </p:nvPicPr>
        <p:blipFill>
          <a:blip r:embed="rId4" cstate="print"/>
          <a:srcRect l="-1524" t="31541" b="15822"/>
          <a:stretch>
            <a:fillRect/>
          </a:stretch>
        </p:blipFill>
        <p:spPr bwMode="auto">
          <a:xfrm>
            <a:off x="1765300" y="3433763"/>
            <a:ext cx="1371600" cy="533400"/>
          </a:xfrm>
          <a:prstGeom prst="rect">
            <a:avLst/>
          </a:prstGeom>
          <a:noFill/>
          <a:ln w="57150">
            <a:solidFill>
              <a:schemeClr val="tx1"/>
            </a:solidFill>
            <a:miter lim="800000"/>
            <a:headEnd/>
            <a:tailEnd/>
          </a:ln>
        </p:spPr>
      </p:pic>
      <p:pic>
        <p:nvPicPr>
          <p:cNvPr id="4118" name="Picture 22" descr="C:\WINDOWS\Desktop\Millionaire\askaud.JPG"/>
          <p:cNvPicPr>
            <a:picLocks noChangeAspect="1" noChangeArrowheads="1"/>
          </p:cNvPicPr>
          <p:nvPr/>
        </p:nvPicPr>
        <p:blipFill>
          <a:blip r:embed="rId5" cstate="print"/>
          <a:srcRect t="30019" b="18188"/>
          <a:stretch>
            <a:fillRect/>
          </a:stretch>
        </p:blipFill>
        <p:spPr bwMode="auto">
          <a:xfrm>
            <a:off x="1765300" y="5334000"/>
            <a:ext cx="1371600" cy="533400"/>
          </a:xfrm>
          <a:prstGeom prst="rect">
            <a:avLst/>
          </a:prstGeom>
          <a:noFill/>
          <a:ln w="57150">
            <a:solidFill>
              <a:schemeClr val="tx1"/>
            </a:solidFill>
            <a:miter lim="800000"/>
            <a:headEnd/>
            <a:tailEnd/>
          </a:ln>
        </p:spPr>
      </p:pic>
      <p:pic>
        <p:nvPicPr>
          <p:cNvPr id="4119" name="Picture 23" descr="C:\WINDOWS\Desktop\Millionaire\phonfrnd.JPG">
            <a:hlinkClick r:id="rId6"/>
          </p:cNvPr>
          <p:cNvPicPr>
            <a:picLocks noChangeAspect="1" noChangeArrowheads="1"/>
          </p:cNvPicPr>
          <p:nvPr/>
        </p:nvPicPr>
        <p:blipFill>
          <a:blip r:embed="rId7" cstate="print"/>
          <a:srcRect t="30019" b="11815"/>
          <a:stretch>
            <a:fillRect/>
          </a:stretch>
        </p:blipFill>
        <p:spPr bwMode="auto">
          <a:xfrm>
            <a:off x="1752600" y="1524000"/>
            <a:ext cx="1398588" cy="542925"/>
          </a:xfrm>
          <a:prstGeom prst="rect">
            <a:avLst/>
          </a:prstGeom>
          <a:noFill/>
          <a:ln w="57150">
            <a:solidFill>
              <a:schemeClr val="tx1"/>
            </a:solidFill>
            <a:miter lim="800000"/>
            <a:headEnd/>
            <a:tailEnd/>
          </a:ln>
        </p:spPr>
      </p:pic>
      <p:sp>
        <p:nvSpPr>
          <p:cNvPr id="4120" name="AutoShape 24"/>
          <p:cNvSpPr>
            <a:spLocks noChangeArrowheads="1"/>
          </p:cNvSpPr>
          <p:nvPr/>
        </p:nvSpPr>
        <p:spPr bwMode="auto">
          <a:xfrm>
            <a:off x="5486400" y="228600"/>
            <a:ext cx="2743200" cy="6553200"/>
          </a:xfrm>
          <a:prstGeom prst="flowChartAlternateProcess">
            <a:avLst/>
          </a:prstGeom>
          <a:solidFill>
            <a:srgbClr val="CC99FF"/>
          </a:solidFill>
          <a:ln w="57150">
            <a:solidFill>
              <a:schemeClr val="tx1"/>
            </a:solidFill>
            <a:miter lim="800000"/>
            <a:headEnd/>
            <a:tailEnd/>
          </a:ln>
          <a:effectLst/>
        </p:spPr>
        <p:txBody>
          <a:bodyPr anchor="ctr"/>
          <a:lstStyle/>
          <a:p>
            <a:pPr algn="r">
              <a:buClr>
                <a:schemeClr val="bg2"/>
              </a:buClr>
              <a:buFont typeface="Wingdings" pitchFamily="2" charset="2"/>
              <a:buChar char="u"/>
            </a:pPr>
            <a:r>
              <a:rPr lang="en-US" sz="2800" b="1">
                <a:latin typeface="Tahoma" pitchFamily="34" charset="0"/>
              </a:rPr>
              <a:t> </a:t>
            </a:r>
            <a:r>
              <a:rPr lang="en-US" sz="2800" b="1">
                <a:latin typeface="Tahoma" pitchFamily="34" charset="0"/>
                <a:hlinkClick r:id="rId8" action="ppaction://hlinksldjump">
                  <a:snd r:embed="rId9" name="Robotz Windows Start.wav"/>
                </a:hlinkClick>
              </a:rPr>
              <a:t>1,000,000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0" action="ppaction://hlinksldjump"/>
              </a:rPr>
              <a:t>500,000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1" action="ppaction://hlinksldjump"/>
              </a:rPr>
              <a:t>250,000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2" action="ppaction://hlinksldjump"/>
              </a:rPr>
              <a:t>125,000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3" action="ppaction://hlinksldjump"/>
              </a:rPr>
              <a:t>64,000</a:t>
            </a:r>
            <a:endParaRPr lang="en-US" sz="2800" b="1">
              <a:latin typeface="Tahoma" pitchFamily="34" charset="0"/>
            </a:endParaRPr>
          </a:p>
          <a:p>
            <a:pPr algn="r">
              <a:buClr>
                <a:schemeClr val="bg2"/>
              </a:buClr>
              <a:buFont typeface="Wingdings" pitchFamily="2" charset="2"/>
              <a:buChar char="u"/>
            </a:pPr>
            <a:r>
              <a:rPr lang="en-US" sz="2800" b="1">
                <a:latin typeface="Tahoma" pitchFamily="34" charset="0"/>
              </a:rPr>
              <a:t>      </a:t>
            </a:r>
            <a:r>
              <a:rPr lang="en-US" sz="2800" b="1">
                <a:latin typeface="Tahoma" pitchFamily="34" charset="0"/>
                <a:hlinkClick r:id="rId14" action="ppaction://hlinksldjump"/>
              </a:rPr>
              <a:t>32,000</a:t>
            </a:r>
            <a:r>
              <a:rPr lang="en-US" sz="2800" b="1">
                <a:latin typeface="Tahoma" pitchFamily="34" charset="0"/>
              </a:rPr>
              <a:t>  </a:t>
            </a:r>
          </a:p>
          <a:p>
            <a:pPr algn="r">
              <a:buFont typeface="Wingdings" pitchFamily="2" charset="2"/>
              <a:buChar char="u"/>
            </a:pPr>
            <a:r>
              <a:rPr lang="en-US" sz="2800" b="1">
                <a:latin typeface="Tahoma" pitchFamily="34" charset="0"/>
              </a:rPr>
              <a:t>      </a:t>
            </a:r>
            <a:r>
              <a:rPr lang="en-US" sz="2800" b="1">
                <a:latin typeface="Tahoma" pitchFamily="34" charset="0"/>
                <a:hlinkClick r:id="rId15" action="ppaction://hlinksldjump"/>
              </a:rPr>
              <a:t>16,000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6" action="ppaction://hlinksldjump"/>
              </a:rPr>
              <a:t>8,000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7" action="ppaction://hlinksldjump"/>
              </a:rPr>
              <a:t>4,000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18" action="ppaction://hlinksldjump"/>
              </a:rPr>
              <a:t>2,000</a:t>
            </a:r>
            <a:endParaRPr lang="en-US" sz="2800" b="1">
              <a:latin typeface="Tahoma" pitchFamily="34" charset="0"/>
            </a:endParaRPr>
          </a:p>
          <a:p>
            <a:pPr algn="r">
              <a:buClr>
                <a:schemeClr val="bg2"/>
              </a:buClr>
              <a:buFont typeface="Wingdings" pitchFamily="2" charset="2"/>
              <a:buChar char="u"/>
            </a:pPr>
            <a:r>
              <a:rPr lang="en-US" sz="2800" b="1">
                <a:latin typeface="Tahoma" pitchFamily="34" charset="0"/>
              </a:rPr>
              <a:t>        </a:t>
            </a:r>
            <a:r>
              <a:rPr lang="en-US" sz="2800" b="1">
                <a:latin typeface="Tahoma" pitchFamily="34" charset="0"/>
                <a:hlinkClick r:id="rId19" action="ppaction://hlinksldjump"/>
              </a:rPr>
              <a:t>1,000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20" action="ppaction://hlinksldjump"/>
              </a:rPr>
              <a:t>500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21" action="ppaction://hlinksldjump"/>
              </a:rPr>
              <a:t>300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22" action="ppaction://hlinksldjump"/>
              </a:rPr>
              <a:t>200</a:t>
            </a:r>
            <a:endParaRPr lang="en-US" sz="2800" b="1">
              <a:latin typeface="Tahoma" pitchFamily="34" charset="0"/>
            </a:endParaRPr>
          </a:p>
          <a:p>
            <a:pPr algn="r">
              <a:buFont typeface="Wingdings" pitchFamily="2" charset="2"/>
              <a:buChar char="u"/>
            </a:pPr>
            <a:r>
              <a:rPr lang="en-US" sz="2800" b="1">
                <a:latin typeface="Tahoma" pitchFamily="34" charset="0"/>
              </a:rPr>
              <a:t>           </a:t>
            </a:r>
            <a:r>
              <a:rPr lang="en-US" sz="2800" b="1">
                <a:latin typeface="Tahoma" pitchFamily="34" charset="0"/>
                <a:hlinkClick r:id="rId23" action="ppaction://hlinksldjump">
                  <a:snd r:embed="rId9" name="Robotz Windows Start.wav"/>
                </a:hlinkClick>
              </a:rPr>
              <a:t>100</a:t>
            </a:r>
            <a:endParaRPr lang="en-US" sz="2800" b="1">
              <a:latin typeface="Tahoma" pitchFamily="34" charset="0"/>
              <a:hlinkClick r:id="rId24" action="ppaction://hlinkpres?slideindex=4&amp;slidetitle=No Slide Title"/>
            </a:endParaRPr>
          </a:p>
        </p:txBody>
      </p:sp>
      <p:sp>
        <p:nvSpPr>
          <p:cNvPr id="4123" name="Line 27"/>
          <p:cNvSpPr>
            <a:spLocks noChangeShapeType="1"/>
          </p:cNvSpPr>
          <p:nvPr/>
        </p:nvSpPr>
        <p:spPr bwMode="auto">
          <a:xfrm>
            <a:off x="3124200" y="3733800"/>
            <a:ext cx="2362200" cy="0"/>
          </a:xfrm>
          <a:prstGeom prst="line">
            <a:avLst/>
          </a:prstGeom>
          <a:noFill/>
          <a:ln w="57150">
            <a:solidFill>
              <a:schemeClr val="tx1"/>
            </a:solidFill>
            <a:round/>
            <a:headEnd/>
            <a:tailEnd/>
          </a:ln>
          <a:effectLst/>
        </p:spPr>
        <p:txBody>
          <a:bodyPr/>
          <a:lstStyle/>
          <a:p>
            <a:endParaRPr lang="en-NZ"/>
          </a:p>
        </p:txBody>
      </p:sp>
      <p:sp>
        <p:nvSpPr>
          <p:cNvPr id="4124" name="Line 28"/>
          <p:cNvSpPr>
            <a:spLocks noChangeShapeType="1"/>
          </p:cNvSpPr>
          <p:nvPr/>
        </p:nvSpPr>
        <p:spPr bwMode="auto">
          <a:xfrm>
            <a:off x="3124200" y="5638800"/>
            <a:ext cx="2362200" cy="0"/>
          </a:xfrm>
          <a:prstGeom prst="line">
            <a:avLst/>
          </a:prstGeom>
          <a:noFill/>
          <a:ln w="57150">
            <a:solidFill>
              <a:schemeClr val="tx1"/>
            </a:solidFill>
            <a:round/>
            <a:headEnd/>
            <a:tailEnd/>
          </a:ln>
          <a:effectLst/>
        </p:spPr>
        <p:txBody>
          <a:bodyPr/>
          <a:lstStyle/>
          <a:p>
            <a:endParaRPr lang="en-NZ"/>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bwMode="auto">
          <a:xfrm>
            <a:off x="685800" y="609600"/>
            <a:ext cx="7772400" cy="1143000"/>
          </a:xfrm>
          <a:noFill/>
          <a:ln>
            <a:miter lim="800000"/>
            <a:headEnd/>
            <a:tailEnd/>
          </a:ln>
        </p:spPr>
        <p:txBody>
          <a:bodyPr vert="horz" wrap="square" lIns="91440" tIns="45720" rIns="91440" bIns="45720" numCol="1" anchor="t" anchorCtr="0" compatLnSpc="1">
            <a:prstTxWarp prst="textNoShape">
              <a:avLst/>
            </a:prstTxWarp>
          </a:bodyPr>
          <a:lstStyle/>
          <a:p>
            <a:endParaRPr lang="en-US"/>
          </a:p>
        </p:txBody>
      </p:sp>
      <p:pic>
        <p:nvPicPr>
          <p:cNvPr id="97283" name="Picture 3" descr="C:\WINDOWS\Desktop\Millionaire\50-50.JPG"/>
          <p:cNvPicPr>
            <a:picLocks noChangeAspect="1" noChangeArrowheads="1"/>
          </p:cNvPicPr>
          <p:nvPr/>
        </p:nvPicPr>
        <p:blipFill>
          <a:blip r:embed="rId2"/>
          <a:srcRect/>
          <a:stretch>
            <a:fillRect/>
          </a:stretch>
        </p:blipFill>
        <p:spPr bwMode="auto">
          <a:xfrm>
            <a:off x="0" y="0"/>
            <a:ext cx="9448800" cy="7086600"/>
          </a:xfrm>
          <a:prstGeom prst="rect">
            <a:avLst/>
          </a:prstGeom>
          <a:noFill/>
        </p:spPr>
      </p:pic>
      <p:pic>
        <p:nvPicPr>
          <p:cNvPr id="97284" name="Picture 4" descr="C:\WINDOWS\Desktop\Millionaire\Millionaire logo.jpg"/>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6477000" y="4724400"/>
            <a:ext cx="3175000" cy="2667000"/>
          </a:xfrm>
          <a:prstGeom prst="rect">
            <a:avLst/>
          </a:prstGeom>
          <a:noFill/>
        </p:spPr>
      </p:pic>
      <p:sp>
        <p:nvSpPr>
          <p:cNvPr id="97285" name="Oval 5"/>
          <p:cNvSpPr>
            <a:spLocks noChangeArrowheads="1"/>
          </p:cNvSpPr>
          <p:nvPr/>
        </p:nvSpPr>
        <p:spPr bwMode="auto">
          <a:xfrm>
            <a:off x="5792788" y="4953000"/>
            <a:ext cx="3348037" cy="1927225"/>
          </a:xfrm>
          <a:prstGeom prst="ellipse">
            <a:avLst/>
          </a:prstGeom>
          <a:solidFill>
            <a:srgbClr val="CC99FF"/>
          </a:solidFill>
          <a:ln w="9525">
            <a:solidFill>
              <a:schemeClr val="tx1"/>
            </a:solidFill>
            <a:round/>
            <a:headEnd/>
            <a:tailEnd/>
          </a:ln>
          <a:effectLst/>
        </p:spPr>
        <p:txBody>
          <a:bodyPr anchor="ctr"/>
          <a:lstStyle/>
          <a:p>
            <a:pPr algn="ctr"/>
            <a:r>
              <a:rPr lang="en-US" sz="1600">
                <a:solidFill>
                  <a:srgbClr val="000000"/>
                </a:solidFill>
                <a:latin typeface="Tahoma" pitchFamily="34" charset="0"/>
              </a:rPr>
              <a:t>Click to return to question, Cont-P to switch to the pen, cross out two incorrect answers, then Cont-A to switch back to pointer.</a:t>
            </a:r>
            <a:endParaRPr lang="en-US" sz="1400">
              <a:latin typeface="Tahoma" pitchFamily="34" charset="0"/>
            </a:endParaRPr>
          </a:p>
        </p:txBody>
      </p:sp>
      <p:sp>
        <p:nvSpPr>
          <p:cNvPr id="97286" name="AutoShape 6">
            <a:hlinkClick r:id="" action="ppaction://hlinkshowjump?jump=lastslideviewed" highlightClick="1"/>
          </p:cNvPr>
          <p:cNvSpPr>
            <a:spLocks noChangeArrowheads="1"/>
          </p:cNvSpPr>
          <p:nvPr/>
        </p:nvSpPr>
        <p:spPr bwMode="auto">
          <a:xfrm>
            <a:off x="-228600" y="-304800"/>
            <a:ext cx="9829800" cy="7696200"/>
          </a:xfrm>
          <a:prstGeom prst="actionButtonBlank">
            <a:avLst/>
          </a:prstGeom>
          <a:noFill/>
          <a:ln w="9525">
            <a:noFill/>
            <a:miter lim="800000"/>
            <a:headEnd/>
            <a:tailEnd/>
          </a:ln>
          <a:effectLst/>
        </p:spPr>
        <p:txBody>
          <a:bodyPr wrap="none" anchor="ctr"/>
          <a:lstStyle/>
          <a:p>
            <a:endParaRPr lang="en-NZ"/>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6" name="ask audience.wav">
            <a:hlinkClick r:id="" action="ppaction://media"/>
          </p:cNvPr>
          <p:cNvPicPr>
            <a:picLocks noRot="1" noChangeAspect="1" noChangeArrowheads="1"/>
          </p:cNvPicPr>
          <p:nvPr>
            <a:audioFile r:link="rId1"/>
          </p:nvPr>
        </p:nvPicPr>
        <p:blipFill>
          <a:blip r:embed="rId3"/>
          <a:srcRect/>
          <a:stretch>
            <a:fillRect/>
          </a:stretch>
        </p:blipFill>
        <p:spPr bwMode="auto">
          <a:xfrm>
            <a:off x="3581400" y="2819400"/>
            <a:ext cx="2286000" cy="2286000"/>
          </a:xfrm>
          <a:prstGeom prst="rect">
            <a:avLst/>
          </a:prstGeom>
          <a:noFill/>
        </p:spPr>
      </p:pic>
      <p:pic>
        <p:nvPicPr>
          <p:cNvPr id="98307" name="Picture 3" descr="C:\WINDOWS\Desktop\Millionaire\askaud.JPG"/>
          <p:cNvPicPr>
            <a:picLocks noChangeAspect="1" noChangeArrowheads="1"/>
          </p:cNvPicPr>
          <p:nvPr/>
        </p:nvPicPr>
        <p:blipFill>
          <a:blip r:embed="rId4"/>
          <a:srcRect/>
          <a:stretch>
            <a:fillRect/>
          </a:stretch>
        </p:blipFill>
        <p:spPr bwMode="auto">
          <a:xfrm>
            <a:off x="0" y="0"/>
            <a:ext cx="9372600" cy="7029450"/>
          </a:xfrm>
          <a:prstGeom prst="rect">
            <a:avLst/>
          </a:prstGeom>
          <a:noFill/>
        </p:spPr>
      </p:pic>
      <p:pic>
        <p:nvPicPr>
          <p:cNvPr id="98308" name="Picture 4" descr="C:\WINDOWS\Desktop\Millionaire\Millionaire logo.jpg">
            <a:hlinkClick r:id="rId5" action="ppaction://hlinksldjump"/>
          </p:cNvPr>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6400800" y="4648200"/>
            <a:ext cx="3175000" cy="2667000"/>
          </a:xfrm>
          <a:prstGeom prst="rect">
            <a:avLst/>
          </a:prstGeom>
          <a:noFill/>
        </p:spPr>
      </p:pic>
      <p:sp>
        <p:nvSpPr>
          <p:cNvPr id="98309" name="Oval 5"/>
          <p:cNvSpPr>
            <a:spLocks noChangeArrowheads="1"/>
          </p:cNvSpPr>
          <p:nvPr/>
        </p:nvSpPr>
        <p:spPr bwMode="auto">
          <a:xfrm>
            <a:off x="6019800" y="4953000"/>
            <a:ext cx="3124200" cy="1828800"/>
          </a:xfrm>
          <a:prstGeom prst="ellipse">
            <a:avLst/>
          </a:prstGeom>
          <a:solidFill>
            <a:srgbClr val="CC99FF"/>
          </a:solidFill>
          <a:ln w="9525">
            <a:solidFill>
              <a:schemeClr val="tx1"/>
            </a:solidFill>
            <a:round/>
            <a:headEnd/>
            <a:tailEnd/>
          </a:ln>
          <a:effectLst/>
        </p:spPr>
        <p:txBody>
          <a:bodyPr anchor="ctr"/>
          <a:lstStyle/>
          <a:p>
            <a:pPr algn="ctr"/>
            <a:r>
              <a:rPr lang="en-US" sz="1600">
                <a:solidFill>
                  <a:srgbClr val="000000"/>
                </a:solidFill>
                <a:latin typeface="Tahoma" pitchFamily="34" charset="0"/>
              </a:rPr>
              <a:t>Click to return to the question and poll the class</a:t>
            </a:r>
            <a:endParaRPr lang="en-US" sz="1400">
              <a:latin typeface="Tahoma" pitchFamily="34" charset="0"/>
            </a:endParaRPr>
          </a:p>
        </p:txBody>
      </p:sp>
      <p:sp>
        <p:nvSpPr>
          <p:cNvPr id="98310" name="AutoShape 6">
            <a:hlinkClick r:id="" action="ppaction://hlinkshowjump?jump=lastslideviewed" highlightClick="1"/>
          </p:cNvPr>
          <p:cNvSpPr>
            <a:spLocks noChangeArrowheads="1"/>
          </p:cNvSpPr>
          <p:nvPr/>
        </p:nvSpPr>
        <p:spPr bwMode="auto">
          <a:xfrm>
            <a:off x="-381000" y="-381000"/>
            <a:ext cx="9829800" cy="7696200"/>
          </a:xfrm>
          <a:prstGeom prst="actionButtonBlank">
            <a:avLst/>
          </a:prstGeom>
          <a:noFill/>
          <a:ln w="9525">
            <a:noFill/>
            <a:miter lim="800000"/>
            <a:headEnd/>
            <a:tailEnd/>
          </a:ln>
          <a:effectLst/>
        </p:spPr>
        <p:txBody>
          <a:bodyPr wrap="none" anchor="ctr"/>
          <a:lstStyle/>
          <a:p>
            <a:endParaRPr lang="en-NZ"/>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2000"/>
                                  </p:stCondLst>
                                  <p:childTnLst>
                                    <p:cmd type="call" cmd="playFrom(0.0)">
                                      <p:cBhvr>
                                        <p:cTn id="6" dur="1" fill="hold"/>
                                        <p:tgtEl>
                                          <p:spTgt spid="9830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9830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ChangeArrowheads="1"/>
          </p:cNvSpPr>
          <p:nvPr>
            <p:ph type="title"/>
          </p:nvPr>
        </p:nvSpPr>
        <p:spPr bwMode="auto">
          <a:xfrm>
            <a:off x="685800" y="609600"/>
            <a:ext cx="7772400" cy="1143000"/>
          </a:xfrm>
          <a:noFill/>
          <a:ln>
            <a:miter lim="800000"/>
            <a:headEnd/>
            <a:tailEnd/>
          </a:ln>
        </p:spPr>
        <p:txBody>
          <a:bodyPr vert="horz" wrap="square" lIns="91440" tIns="45720" rIns="91440" bIns="45720" numCol="1" anchor="t" anchorCtr="0" compatLnSpc="1">
            <a:prstTxWarp prst="textNoShape">
              <a:avLst/>
            </a:prstTxWarp>
          </a:bodyPr>
          <a:lstStyle/>
          <a:p>
            <a:endParaRPr lang="en-US"/>
          </a:p>
        </p:txBody>
      </p:sp>
      <p:pic>
        <p:nvPicPr>
          <p:cNvPr id="99331" name="Picture 3" descr="C:\WINDOWS\Desktop\Millionaire\phonfrnd.JPG"/>
          <p:cNvPicPr>
            <a:picLocks noChangeAspect="1" noChangeArrowheads="1"/>
          </p:cNvPicPr>
          <p:nvPr/>
        </p:nvPicPr>
        <p:blipFill>
          <a:blip r:embed="rId2"/>
          <a:srcRect/>
          <a:stretch>
            <a:fillRect/>
          </a:stretch>
        </p:blipFill>
        <p:spPr bwMode="auto">
          <a:xfrm>
            <a:off x="0" y="-209550"/>
            <a:ext cx="9296400" cy="7143750"/>
          </a:xfrm>
          <a:prstGeom prst="rect">
            <a:avLst/>
          </a:prstGeom>
          <a:noFill/>
        </p:spPr>
      </p:pic>
      <p:sp>
        <p:nvSpPr>
          <p:cNvPr id="99332" name="AutoShape 4">
            <a:hlinkClick r:id="rId3" highlightClick="1"/>
          </p:cNvPr>
          <p:cNvSpPr>
            <a:spLocks noChangeArrowheads="1"/>
          </p:cNvSpPr>
          <p:nvPr/>
        </p:nvSpPr>
        <p:spPr bwMode="auto">
          <a:xfrm rot="2302560">
            <a:off x="3810000" y="4876800"/>
            <a:ext cx="457200" cy="457200"/>
          </a:xfrm>
          <a:prstGeom prst="actionButtonInformation">
            <a:avLst/>
          </a:prstGeom>
          <a:solidFill>
            <a:schemeClr val="bg2"/>
          </a:solidFill>
          <a:ln w="9525">
            <a:solidFill>
              <a:schemeClr val="tx1"/>
            </a:solidFill>
            <a:miter lim="800000"/>
            <a:headEnd/>
            <a:tailEnd/>
          </a:ln>
          <a:effectLst/>
        </p:spPr>
        <p:txBody>
          <a:bodyPr wrap="none" anchor="ctr"/>
          <a:lstStyle/>
          <a:p>
            <a:endParaRPr lang="en-NZ"/>
          </a:p>
        </p:txBody>
      </p:sp>
      <p:sp>
        <p:nvSpPr>
          <p:cNvPr id="99333" name="Oval 5"/>
          <p:cNvSpPr>
            <a:spLocks noChangeArrowheads="1"/>
          </p:cNvSpPr>
          <p:nvPr/>
        </p:nvSpPr>
        <p:spPr bwMode="auto">
          <a:xfrm>
            <a:off x="6019800" y="4953000"/>
            <a:ext cx="3124200" cy="1828800"/>
          </a:xfrm>
          <a:prstGeom prst="ellipse">
            <a:avLst/>
          </a:prstGeom>
          <a:solidFill>
            <a:srgbClr val="CC99FF"/>
          </a:solidFill>
          <a:ln w="9525">
            <a:solidFill>
              <a:schemeClr val="tx1"/>
            </a:solidFill>
            <a:round/>
            <a:headEnd/>
            <a:tailEnd/>
          </a:ln>
          <a:effectLst/>
        </p:spPr>
        <p:txBody>
          <a:bodyPr anchor="ctr"/>
          <a:lstStyle/>
          <a:p>
            <a:pPr algn="ctr"/>
            <a:r>
              <a:rPr lang="en-US" sz="1600">
                <a:solidFill>
                  <a:srgbClr val="000000"/>
                </a:solidFill>
                <a:latin typeface="Tahoma" pitchFamily="34" charset="0"/>
              </a:rPr>
              <a:t>Click on link to Ask Jeeves, or click on this oval  to return to question and ask a friend</a:t>
            </a:r>
            <a:endParaRPr lang="en-US" sz="1400">
              <a:latin typeface="Tahoma" pitchFamily="34" charset="0"/>
            </a:endParaRPr>
          </a:p>
        </p:txBody>
      </p:sp>
      <p:sp>
        <p:nvSpPr>
          <p:cNvPr id="99334" name="AutoShape 6">
            <a:hlinkClick r:id="" action="ppaction://hlinkshowjump?jump=lastslideviewed" highlightClick="1"/>
          </p:cNvPr>
          <p:cNvSpPr>
            <a:spLocks noChangeArrowheads="1"/>
          </p:cNvSpPr>
          <p:nvPr/>
        </p:nvSpPr>
        <p:spPr bwMode="auto">
          <a:xfrm>
            <a:off x="5867400" y="4572000"/>
            <a:ext cx="3962400" cy="2819400"/>
          </a:xfrm>
          <a:prstGeom prst="actionButtonBlank">
            <a:avLst/>
          </a:prstGeom>
          <a:noFill/>
          <a:ln w="9525">
            <a:noFill/>
            <a:miter lim="800000"/>
            <a:headEnd/>
            <a:tailEnd/>
          </a:ln>
          <a:effectLst/>
        </p:spPr>
        <p:txBody>
          <a:bodyPr wrap="none" anchor="ctr"/>
          <a:lstStyle/>
          <a:p>
            <a:endParaRPr lang="en-NZ"/>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49" name="Line 29"/>
          <p:cNvSpPr>
            <a:spLocks noChangeShapeType="1"/>
          </p:cNvSpPr>
          <p:nvPr/>
        </p:nvSpPr>
        <p:spPr bwMode="auto">
          <a:xfrm>
            <a:off x="0" y="5105400"/>
            <a:ext cx="9448800" cy="0"/>
          </a:xfrm>
          <a:prstGeom prst="line">
            <a:avLst/>
          </a:prstGeom>
          <a:noFill/>
          <a:ln w="57150">
            <a:solidFill>
              <a:schemeClr val="tx1"/>
            </a:solidFill>
            <a:round/>
            <a:headEnd/>
            <a:tailEnd/>
          </a:ln>
          <a:effectLst/>
        </p:spPr>
        <p:txBody>
          <a:bodyPr/>
          <a:lstStyle/>
          <a:p>
            <a:endParaRPr lang="en-NZ"/>
          </a:p>
        </p:txBody>
      </p:sp>
      <p:sp>
        <p:nvSpPr>
          <p:cNvPr id="5148" name="Line 28"/>
          <p:cNvSpPr>
            <a:spLocks noChangeShapeType="1"/>
          </p:cNvSpPr>
          <p:nvPr/>
        </p:nvSpPr>
        <p:spPr bwMode="auto">
          <a:xfrm>
            <a:off x="0" y="4038600"/>
            <a:ext cx="9372600" cy="0"/>
          </a:xfrm>
          <a:prstGeom prst="line">
            <a:avLst/>
          </a:prstGeom>
          <a:noFill/>
          <a:ln w="57150">
            <a:solidFill>
              <a:schemeClr val="tx1"/>
            </a:solidFill>
            <a:round/>
            <a:headEnd/>
            <a:tailEnd/>
          </a:ln>
          <a:effectLst/>
        </p:spPr>
        <p:txBody>
          <a:bodyPr/>
          <a:lstStyle/>
          <a:p>
            <a:endParaRPr lang="en-NZ"/>
          </a:p>
        </p:txBody>
      </p:sp>
      <p:pic>
        <p:nvPicPr>
          <p:cNvPr id="5138" name="final answer.wav">
            <a:hlinkClick r:id="" action="ppaction://ole?verb=0"/>
          </p:cNvPr>
          <p:cNvPicPr>
            <a:picLocks noRot="1" noChangeAspect="1" noChangeArrowheads="1"/>
          </p:cNvPicPr>
          <p:nvPr>
            <a:audioFile r:link="rId1"/>
          </p:nvPr>
        </p:nvPicPr>
        <p:blipFill>
          <a:blip r:embed="rId4"/>
          <a:srcRect/>
          <a:stretch>
            <a:fillRect/>
          </a:stretch>
        </p:blipFill>
        <p:spPr bwMode="auto">
          <a:xfrm>
            <a:off x="8229600" y="5257800"/>
            <a:ext cx="304800" cy="304800"/>
          </a:xfrm>
          <a:prstGeom prst="rect">
            <a:avLst/>
          </a:prstGeom>
          <a:noFill/>
        </p:spPr>
      </p:pic>
      <p:pic>
        <p:nvPicPr>
          <p:cNvPr id="5139" name="Picture 19"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5140" name="Picture 20"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5141" name="Picture 21"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5144" name="AutoShape 24">
            <a:hlinkClick r:id="rId11" action="ppaction://hlinksldjump"/>
          </p:cNvPr>
          <p:cNvSpPr>
            <a:spLocks noChangeArrowheads="1"/>
          </p:cNvSpPr>
          <p:nvPr/>
        </p:nvSpPr>
        <p:spPr bwMode="auto">
          <a:xfrm>
            <a:off x="533400" y="36576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Rihia</a:t>
            </a:r>
            <a:endParaRPr lang="en-US" sz="2400" b="1" dirty="0">
              <a:latin typeface="Tahoma" pitchFamily="34" charset="0"/>
            </a:endParaRPr>
          </a:p>
        </p:txBody>
      </p:sp>
      <p:sp>
        <p:nvSpPr>
          <p:cNvPr id="5145" name="AutoShape 25">
            <a:hlinkClick r:id="rId12" action="ppaction://hlinksldjump"/>
          </p:cNvPr>
          <p:cNvSpPr>
            <a:spLocks noChangeArrowheads="1"/>
          </p:cNvSpPr>
          <p:nvPr/>
        </p:nvSpPr>
        <p:spPr bwMode="auto">
          <a:xfrm>
            <a:off x="533400" y="47244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err="1" smtClean="0">
                <a:latin typeface="Tahoma" pitchFamily="34" charset="0"/>
              </a:rPr>
              <a:t>rihir</a:t>
            </a:r>
            <a:endParaRPr lang="en-US" sz="2400" dirty="0">
              <a:solidFill>
                <a:schemeClr val="tx2"/>
              </a:solidFill>
              <a:latin typeface="Times New Roman" pitchFamily="18" charset="0"/>
            </a:endParaRPr>
          </a:p>
        </p:txBody>
      </p:sp>
      <p:sp>
        <p:nvSpPr>
          <p:cNvPr id="5146" name="AutoShape 26">
            <a:hlinkClick r:id="rId12" action="ppaction://hlinksldjump"/>
          </p:cNvPr>
          <p:cNvSpPr>
            <a:spLocks noChangeArrowheads="1"/>
          </p:cNvSpPr>
          <p:nvPr/>
        </p:nvSpPr>
        <p:spPr bwMode="auto">
          <a:xfrm>
            <a:off x="4953000" y="36576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solidFill>
                  <a:schemeClr val="tx2"/>
                </a:solidFill>
                <a:latin typeface="Tahoma" pitchFamily="34" charset="0"/>
              </a:rPr>
              <a:t> B. </a:t>
            </a:r>
            <a:r>
              <a:rPr lang="en-US" sz="2400" b="1" dirty="0" err="1" smtClean="0">
                <a:solidFill>
                  <a:schemeClr val="tx2"/>
                </a:solidFill>
                <a:latin typeface="Tahoma" pitchFamily="34" charset="0"/>
              </a:rPr>
              <a:t>rihie</a:t>
            </a:r>
            <a:endParaRPr lang="en-US" sz="2400" b="1" dirty="0">
              <a:solidFill>
                <a:schemeClr val="tx2"/>
              </a:solidFill>
              <a:latin typeface="Tahoma" pitchFamily="34" charset="0"/>
            </a:endParaRPr>
          </a:p>
        </p:txBody>
      </p:sp>
      <p:sp>
        <p:nvSpPr>
          <p:cNvPr id="5147" name="AutoShape 27">
            <a:hlinkClick r:id="rId12" action="ppaction://hlinksldjump"/>
          </p:cNvPr>
          <p:cNvSpPr>
            <a:spLocks noChangeArrowheads="1"/>
          </p:cNvSpPr>
          <p:nvPr/>
        </p:nvSpPr>
        <p:spPr bwMode="auto">
          <a:xfrm>
            <a:off x="4953000" y="47244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err="1" smtClean="0">
                <a:latin typeface="Tahoma" pitchFamily="34" charset="0"/>
              </a:rPr>
              <a:t>rihi</a:t>
            </a:r>
            <a:endParaRPr lang="en-US" sz="2400" dirty="0">
              <a:solidFill>
                <a:schemeClr val="tx2"/>
              </a:solidFill>
              <a:latin typeface="Times New Roman" pitchFamily="18" charset="0"/>
            </a:endParaRPr>
          </a:p>
        </p:txBody>
      </p:sp>
      <p:grpSp>
        <p:nvGrpSpPr>
          <p:cNvPr id="5154" name="Group 34"/>
          <p:cNvGrpSpPr>
            <a:grpSpLocks/>
          </p:cNvGrpSpPr>
          <p:nvPr/>
        </p:nvGrpSpPr>
        <p:grpSpPr bwMode="auto">
          <a:xfrm>
            <a:off x="-304800" y="2000250"/>
            <a:ext cx="9829800" cy="1143000"/>
            <a:chOff x="-192" y="1164"/>
            <a:chExt cx="6192" cy="720"/>
          </a:xfrm>
        </p:grpSpPr>
        <p:sp>
          <p:nvSpPr>
            <p:cNvPr id="5153" name="Line 33"/>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5152" name="AutoShape 32"/>
            <p:cNvSpPr>
              <a:spLocks noChangeArrowheads="1"/>
            </p:cNvSpPr>
            <p:nvPr/>
          </p:nvSpPr>
          <p:spPr bwMode="auto">
            <a:xfrm>
              <a:off x="180" y="1164"/>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How do you spell danis last name</a:t>
              </a:r>
              <a:endParaRPr lang="en-US" sz="3600" b="1" dirty="0">
                <a:solidFill>
                  <a:schemeClr val="tx2"/>
                </a:solidFill>
                <a:latin typeface="Tahoma" pitchFamily="34"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514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5146">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3"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5145">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3"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5147">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3"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5138"/>
                    </p:tgtEl>
                  </p:cond>
                </p:stCondLst>
                <p:endSync evt="end" delay="0">
                  <p:rtn val="all"/>
                </p:endSync>
                <p:childTnLst>
                  <p:par>
                    <p:cTn id="17" fill="hold">
                      <p:stCondLst>
                        <p:cond delay="0"/>
                      </p:stCondLst>
                      <p:childTnLst>
                        <p:par>
                          <p:cTn id="18" fill="hold">
                            <p:stCondLst>
                              <p:cond delay="0"/>
                            </p:stCondLst>
                            <p:childTnLst>
                              <p:par>
                                <p:cTn id="19" presetID="1" presetClass="mediacall" presetSubtype="0" fill="hold" nodeType="clickEffect">
                                  <p:stCondLst>
                                    <p:cond delay="0"/>
                                  </p:stCondLst>
                                  <p:childTnLst>
                                    <p:cmd type="call" cmd="playFrom(0.0)">
                                      <p:cBhvr>
                                        <p:cTn id="20" dur="1" fill="hold"/>
                                        <p:tgtEl>
                                          <p:spTgt spid="5138"/>
                                        </p:tgtEl>
                                      </p:cBhvr>
                                    </p:cmd>
                                  </p:childTnLst>
                                </p:cTn>
                              </p:par>
                            </p:childTnLst>
                          </p:cTn>
                        </p:par>
                      </p:childTnLst>
                    </p:cTn>
                  </p:par>
                </p:childTnLst>
              </p:cTn>
              <p:nextCondLst>
                <p:cond evt="onClick" delay="0">
                  <p:tgtEl>
                    <p:spTgt spid="5138"/>
                  </p:tgtEl>
                </p:cond>
              </p:nextCondLst>
            </p:seq>
            <p:audio>
              <p:cMediaNode>
                <p:cTn id="21" fill="hold" display="0">
                  <p:stCondLst>
                    <p:cond delay="indefinite"/>
                  </p:stCondLst>
                  <p:endCondLst>
                    <p:cond evt="onNext" delay="0">
                      <p:tgtEl>
                        <p:sldTgt/>
                      </p:tgtEl>
                    </p:cond>
                    <p:cond evt="onPrev" delay="0">
                      <p:tgtEl>
                        <p:sldTgt/>
                      </p:tgtEl>
                    </p:cond>
                    <p:cond evt="onStopAudio" delay="0">
                      <p:tgtEl>
                        <p:sldTgt/>
                      </p:tgtEl>
                    </p:cond>
                  </p:endCondLst>
                </p:cTn>
                <p:tgtEl>
                  <p:spTgt spid="5138"/>
                </p:tgtEl>
              </p:cMediaNode>
            </p:audio>
          </p:childTnLst>
        </p:cTn>
      </p:par>
    </p:tnLst>
    <p:bldLst>
      <p:bldP spid="5144" grpId="0" autoUpdateAnimBg="0"/>
      <p:bldP spid="5145" grpId="0" autoUpdateAnimBg="0"/>
      <p:bldP spid="5146" grpId="0" autoUpdateAnimBg="0"/>
      <p:bldP spid="5147"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2" name="AutoShape 4">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27653" name="Text Box 5">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27666" name="Group 18"/>
          <p:cNvGrpSpPr>
            <a:grpSpLocks/>
          </p:cNvGrpSpPr>
          <p:nvPr/>
        </p:nvGrpSpPr>
        <p:grpSpPr bwMode="auto">
          <a:xfrm>
            <a:off x="0" y="1928813"/>
            <a:ext cx="9448800" cy="1143000"/>
            <a:chOff x="0" y="255"/>
            <a:chExt cx="5952" cy="720"/>
          </a:xfrm>
        </p:grpSpPr>
        <p:sp>
          <p:nvSpPr>
            <p:cNvPr id="27664" name="Line 16"/>
            <p:cNvSpPr>
              <a:spLocks noChangeShapeType="1"/>
            </p:cNvSpPr>
            <p:nvPr/>
          </p:nvSpPr>
          <p:spPr bwMode="auto">
            <a:xfrm>
              <a:off x="0" y="576"/>
              <a:ext cx="5952" cy="0"/>
            </a:xfrm>
            <a:prstGeom prst="line">
              <a:avLst/>
            </a:prstGeom>
            <a:noFill/>
            <a:ln w="57150">
              <a:solidFill>
                <a:schemeClr val="tx1"/>
              </a:solidFill>
              <a:round/>
              <a:headEnd/>
              <a:tailEnd/>
            </a:ln>
            <a:effectLst/>
          </p:spPr>
          <p:txBody>
            <a:bodyPr/>
            <a:lstStyle/>
            <a:p>
              <a:endParaRPr lang="en-NZ"/>
            </a:p>
          </p:txBody>
        </p:sp>
        <p:sp>
          <p:nvSpPr>
            <p:cNvPr id="27663" name="AutoShape 15"/>
            <p:cNvSpPr>
              <a:spLocks noChangeArrowheads="1"/>
            </p:cNvSpPr>
            <p:nvPr/>
          </p:nvSpPr>
          <p:spPr bwMode="auto">
            <a:xfrm>
              <a:off x="0" y="255"/>
              <a:ext cx="5376" cy="720"/>
            </a:xfrm>
            <a:prstGeom prst="flowChartAlternateProcess">
              <a:avLst/>
            </a:prstGeom>
            <a:solidFill>
              <a:srgbClr val="CC99FF"/>
            </a:solidFill>
            <a:ln w="57150">
              <a:solidFill>
                <a:schemeClr val="tx1"/>
              </a:solidFill>
              <a:miter lim="800000"/>
              <a:headEnd/>
              <a:tailEnd/>
            </a:ln>
            <a:effectLst/>
          </p:spPr>
          <p:txBody>
            <a:bodyPr wrap="none" anchor="ctr"/>
            <a:lstStyle/>
            <a:p>
              <a:pPr algn="ctr"/>
              <a:r>
                <a:rPr lang="en-US" sz="4800" b="1" smtClean="0">
                  <a:latin typeface="Tahoma" pitchFamily="34" charset="0"/>
                </a:rPr>
                <a:t>a.Rihia</a:t>
              </a:r>
              <a:endParaRPr lang="en-US" sz="4800" b="1" dirty="0">
                <a:latin typeface="Tahoma" pitchFamily="34" charset="0"/>
              </a:endParaRPr>
            </a:p>
          </p:txBody>
        </p:sp>
      </p:gr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87" name="Line 15"/>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28688" name="Line 16"/>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28689" name="AutoShape 17">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A.hsm</a:t>
            </a:r>
            <a:endParaRPr lang="en-US" sz="2400" b="1" dirty="0">
              <a:latin typeface="Tahoma" pitchFamily="34" charset="0"/>
            </a:endParaRPr>
          </a:p>
        </p:txBody>
      </p:sp>
      <p:sp>
        <p:nvSpPr>
          <p:cNvPr id="28690" name="AutoShape 18">
            <a:hlinkClick r:id="rId4"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twilight</a:t>
            </a:r>
            <a:endParaRPr lang="en-US" sz="2400" u="sng" dirty="0">
              <a:solidFill>
                <a:schemeClr val="tx2"/>
              </a:solidFill>
              <a:latin typeface="Times New Roman" pitchFamily="18" charset="0"/>
            </a:endParaRPr>
          </a:p>
        </p:txBody>
      </p:sp>
      <p:sp>
        <p:nvSpPr>
          <p:cNvPr id="28691" name="AutoShape 19">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err="1" smtClean="0">
                <a:latin typeface="Tahoma" pitchFamily="34" charset="0"/>
              </a:rPr>
              <a:t>barbie</a:t>
            </a:r>
            <a:endParaRPr lang="en-US" sz="2400" b="1" u="sng" dirty="0">
              <a:solidFill>
                <a:schemeClr val="tx2"/>
              </a:solidFill>
              <a:latin typeface="Tahoma" pitchFamily="34" charset="0"/>
            </a:endParaRPr>
          </a:p>
        </p:txBody>
      </p:sp>
      <p:sp>
        <p:nvSpPr>
          <p:cNvPr id="28692" name="AutoShape 20">
            <a:hlinkClick r:id="rId3" action="ppaction://hlinksldjump"/>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harry potter</a:t>
            </a:r>
            <a:endParaRPr lang="en-US" sz="2400" u="sng" dirty="0">
              <a:solidFill>
                <a:schemeClr val="tx2"/>
              </a:solidFill>
              <a:latin typeface="Times New Roman" pitchFamily="18" charset="0"/>
            </a:endParaRPr>
          </a:p>
        </p:txBody>
      </p:sp>
      <p:grpSp>
        <p:nvGrpSpPr>
          <p:cNvPr id="28696" name="Group 24"/>
          <p:cNvGrpSpPr>
            <a:grpSpLocks/>
          </p:cNvGrpSpPr>
          <p:nvPr/>
        </p:nvGrpSpPr>
        <p:grpSpPr bwMode="auto">
          <a:xfrm>
            <a:off x="-357222" y="2000241"/>
            <a:ext cx="9829800" cy="1143000"/>
            <a:chOff x="-192" y="1107"/>
            <a:chExt cx="6192" cy="720"/>
          </a:xfrm>
        </p:grpSpPr>
        <p:sp>
          <p:nvSpPr>
            <p:cNvPr id="28697" name="Line 25"/>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28698" name="AutoShape 26"/>
            <p:cNvSpPr>
              <a:spLocks noChangeArrowheads="1"/>
            </p:cNvSpPr>
            <p:nvPr/>
          </p:nvSpPr>
          <p:spPr bwMode="auto">
            <a:xfrm>
              <a:off x="213" y="1107"/>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What is danis favorite movie</a:t>
              </a:r>
              <a:endParaRPr lang="en-US" sz="3600" b="1" dirty="0">
                <a:solidFill>
                  <a:schemeClr val="tx2"/>
                </a:solidFill>
                <a:latin typeface="Tahoma" pitchFamily="34" charset="0"/>
              </a:endParaRPr>
            </a:p>
          </p:txBody>
        </p:sp>
      </p:grpSp>
      <p:pic>
        <p:nvPicPr>
          <p:cNvPr id="28699" name="Picture 27"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28700" name="Picture 28"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28701" name="Picture 29"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28689">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28691">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28690">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28692">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89" grpId="0" autoUpdateAnimBg="0"/>
      <p:bldP spid="28690" grpId="0" autoUpdateAnimBg="0"/>
      <p:bldP spid="28691" grpId="0" autoUpdateAnimBg="0"/>
      <p:bldP spid="28692"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AutoShape 4">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30725" name="Text Box 5">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30732" name="Group 12"/>
          <p:cNvGrpSpPr>
            <a:grpSpLocks/>
          </p:cNvGrpSpPr>
          <p:nvPr/>
        </p:nvGrpSpPr>
        <p:grpSpPr bwMode="auto">
          <a:xfrm>
            <a:off x="-304800" y="1905000"/>
            <a:ext cx="9829800" cy="1143000"/>
            <a:chOff x="-192" y="1152"/>
            <a:chExt cx="6192" cy="720"/>
          </a:xfrm>
        </p:grpSpPr>
        <p:sp>
          <p:nvSpPr>
            <p:cNvPr id="30733" name="Line 13"/>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30734" name="AutoShape 14"/>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C. </a:t>
              </a:r>
              <a:r>
                <a:rPr lang="en-US" sz="4800" b="1" dirty="0" smtClean="0">
                  <a:solidFill>
                    <a:schemeClr val="tx2"/>
                  </a:solidFill>
                  <a:latin typeface="Tahoma" pitchFamily="34" charset="0"/>
                </a:rPr>
                <a:t>Twilight</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69635"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69636"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radvanavich</a:t>
            </a:r>
            <a:endParaRPr lang="en-US" sz="2400" b="1" dirty="0">
              <a:latin typeface="Tahoma" pitchFamily="34" charset="0"/>
            </a:endParaRPr>
          </a:p>
        </p:txBody>
      </p:sp>
      <p:sp>
        <p:nvSpPr>
          <p:cNvPr id="69637" name="AutoShape 5">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radivanavich  </a:t>
            </a:r>
            <a:endParaRPr lang="en-US" sz="2400" u="sng" dirty="0">
              <a:solidFill>
                <a:schemeClr val="tx2"/>
              </a:solidFill>
              <a:latin typeface="Times New Roman" pitchFamily="18" charset="0"/>
            </a:endParaRPr>
          </a:p>
        </p:txBody>
      </p:sp>
      <p:sp>
        <p:nvSpPr>
          <p:cNvPr id="69638" name="AutoShape 6">
            <a:hlinkClick r:id="rId4"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err="1" smtClean="0">
                <a:latin typeface="Tahoma" pitchFamily="34" charset="0"/>
              </a:rPr>
              <a:t>radovanovich</a:t>
            </a:r>
            <a:endParaRPr lang="en-US" sz="2400" b="1" u="sng" dirty="0">
              <a:solidFill>
                <a:schemeClr val="tx2"/>
              </a:solidFill>
              <a:latin typeface="Tahoma" pitchFamily="34" charset="0"/>
            </a:endParaRPr>
          </a:p>
        </p:txBody>
      </p:sp>
      <p:sp>
        <p:nvSpPr>
          <p:cNvPr id="69639" name="AutoShape 7">
            <a:hlinkClick r:id="rId3" action="ppaction://hlinksldjump"/>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 </a:t>
            </a:r>
            <a:r>
              <a:rPr lang="en-US" sz="2400" b="1" dirty="0" err="1" smtClean="0">
                <a:latin typeface="Tahoma" pitchFamily="34" charset="0"/>
              </a:rPr>
              <a:t>raduvanovich</a:t>
            </a:r>
            <a:endParaRPr lang="en-US" sz="2400" u="sng" dirty="0">
              <a:solidFill>
                <a:schemeClr val="tx2"/>
              </a:solidFill>
              <a:latin typeface="Times New Roman" pitchFamily="18" charset="0"/>
            </a:endParaRPr>
          </a:p>
        </p:txBody>
      </p:sp>
      <p:grpSp>
        <p:nvGrpSpPr>
          <p:cNvPr id="69640" name="Group 8"/>
          <p:cNvGrpSpPr>
            <a:grpSpLocks/>
          </p:cNvGrpSpPr>
          <p:nvPr/>
        </p:nvGrpSpPr>
        <p:grpSpPr bwMode="auto">
          <a:xfrm>
            <a:off x="-304800" y="1928813"/>
            <a:ext cx="9829800" cy="1143000"/>
            <a:chOff x="-192" y="1119"/>
            <a:chExt cx="6192" cy="720"/>
          </a:xfrm>
        </p:grpSpPr>
        <p:sp>
          <p:nvSpPr>
            <p:cNvPr id="69641"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69642" name="AutoShape 10"/>
            <p:cNvSpPr>
              <a:spLocks noChangeArrowheads="1"/>
            </p:cNvSpPr>
            <p:nvPr/>
          </p:nvSpPr>
          <p:spPr bwMode="auto">
            <a:xfrm>
              <a:off x="225" y="1119"/>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How do spell </a:t>
              </a:r>
              <a:r>
                <a:rPr lang="en-US" sz="3600" b="1" dirty="0" err="1" smtClean="0">
                  <a:solidFill>
                    <a:schemeClr val="tx2"/>
                  </a:solidFill>
                  <a:latin typeface="Tahoma" pitchFamily="34" charset="0"/>
                </a:rPr>
                <a:t>Tegans</a:t>
              </a:r>
              <a:r>
                <a:rPr lang="en-US" sz="3600" b="1" dirty="0" smtClean="0">
                  <a:solidFill>
                    <a:schemeClr val="tx2"/>
                  </a:solidFill>
                  <a:latin typeface="Tahoma" pitchFamily="34" charset="0"/>
                </a:rPr>
                <a:t> last name? </a:t>
              </a:r>
              <a:endParaRPr lang="en-US" sz="3600" b="1" dirty="0">
                <a:solidFill>
                  <a:schemeClr val="tx2"/>
                </a:solidFill>
                <a:latin typeface="Tahoma" pitchFamily="34" charset="0"/>
              </a:endParaRPr>
            </a:p>
          </p:txBody>
        </p:sp>
      </p:grpSp>
      <p:pic>
        <p:nvPicPr>
          <p:cNvPr id="69643" name="Picture 11"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69644" name="Picture 12"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69645" name="Picture 13"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69636">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69638">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69637">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69639">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6" grpId="0" autoUpdateAnimBg="0"/>
      <p:bldP spid="69637" grpId="0" autoUpdateAnimBg="0"/>
      <p:bldP spid="69638" grpId="0" autoUpdateAnimBg="0"/>
      <p:bldP spid="69639"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2947"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2951" name="Group 7"/>
          <p:cNvGrpSpPr>
            <a:grpSpLocks/>
          </p:cNvGrpSpPr>
          <p:nvPr/>
        </p:nvGrpSpPr>
        <p:grpSpPr bwMode="auto">
          <a:xfrm>
            <a:off x="-304800" y="1905000"/>
            <a:ext cx="9829800" cy="1143000"/>
            <a:chOff x="-192" y="1152"/>
            <a:chExt cx="6192" cy="720"/>
          </a:xfrm>
        </p:grpSpPr>
        <p:sp>
          <p:nvSpPr>
            <p:cNvPr id="82952"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2953"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B. </a:t>
              </a:r>
              <a:r>
                <a:rPr lang="en-US" sz="4800" b="1" dirty="0" err="1" smtClean="0">
                  <a:solidFill>
                    <a:schemeClr val="tx2"/>
                  </a:solidFill>
                  <a:latin typeface="Tahoma" pitchFamily="34" charset="0"/>
                </a:rPr>
                <a:t>radovanovich</a:t>
              </a:r>
              <a:endParaRPr lang="en-US" sz="4800" b="1" dirty="0">
                <a:solidFill>
                  <a:schemeClr val="tx2"/>
                </a:solidFill>
                <a:latin typeface="Tahoma" pitchFamily="34" charset="0"/>
              </a:endParaRPr>
            </a:p>
          </p:txBody>
        </p:sp>
      </p:gr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0659"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0660" name="AutoShape 4">
            <a:hlinkClick r:id="" action="ppaction://hlinkshowjump?jump=nextslide"/>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puppy</a:t>
            </a:r>
            <a:endParaRPr lang="en-US" sz="2400" b="1" dirty="0">
              <a:latin typeface="Tahoma" pitchFamily="34" charset="0"/>
            </a:endParaRPr>
          </a:p>
        </p:txBody>
      </p:sp>
      <p:sp>
        <p:nvSpPr>
          <p:cNvPr id="70661" name="AutoShape 5">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err="1" smtClean="0">
                <a:latin typeface="Tahoma" pitchFamily="34" charset="0"/>
              </a:rPr>
              <a:t>lizord</a:t>
            </a:r>
            <a:endParaRPr lang="en-US" sz="2400" u="sng" dirty="0">
              <a:solidFill>
                <a:schemeClr val="tx2"/>
              </a:solidFill>
              <a:latin typeface="Times New Roman" pitchFamily="18" charset="0"/>
            </a:endParaRPr>
          </a:p>
        </p:txBody>
      </p:sp>
      <p:sp>
        <p:nvSpPr>
          <p:cNvPr id="70662" name="AutoShape 6">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solidFill>
                  <a:schemeClr val="tx2"/>
                </a:solidFill>
                <a:latin typeface="Tahoma" pitchFamily="34" charset="0"/>
              </a:rPr>
              <a:t> B. </a:t>
            </a:r>
            <a:r>
              <a:rPr lang="en-US" sz="2400" b="1" dirty="0" smtClean="0">
                <a:solidFill>
                  <a:schemeClr val="tx2"/>
                </a:solidFill>
                <a:latin typeface="Tahoma" pitchFamily="34" charset="0"/>
              </a:rPr>
              <a:t>cat</a:t>
            </a:r>
            <a:endParaRPr lang="en-US" sz="2400" b="1" dirty="0">
              <a:solidFill>
                <a:schemeClr val="tx2"/>
              </a:solidFill>
              <a:latin typeface="Tahoma" pitchFamily="34" charset="0"/>
            </a:endParaRPr>
          </a:p>
        </p:txBody>
      </p:sp>
      <p:sp>
        <p:nvSpPr>
          <p:cNvPr id="70663" name="AutoShape 7">
            <a:hlinkClick r:id="rId3" action="ppaction://hlinksldjump"/>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solidFill>
                  <a:schemeClr val="tx2"/>
                </a:solidFill>
                <a:latin typeface="Tahoma" pitchFamily="34" charset="0"/>
              </a:rPr>
              <a:t> D. </a:t>
            </a:r>
            <a:r>
              <a:rPr lang="en-US" sz="2400" b="1" dirty="0" smtClean="0">
                <a:solidFill>
                  <a:schemeClr val="tx2"/>
                </a:solidFill>
                <a:latin typeface="Tahoma" pitchFamily="34" charset="0"/>
              </a:rPr>
              <a:t>horse</a:t>
            </a:r>
            <a:endParaRPr lang="en-US" sz="2400" b="1" dirty="0">
              <a:solidFill>
                <a:schemeClr val="tx2"/>
              </a:solidFill>
              <a:latin typeface="Tahoma" pitchFamily="34" charset="0"/>
            </a:endParaRPr>
          </a:p>
        </p:txBody>
      </p:sp>
      <p:grpSp>
        <p:nvGrpSpPr>
          <p:cNvPr id="70664" name="Group 8"/>
          <p:cNvGrpSpPr>
            <a:grpSpLocks/>
          </p:cNvGrpSpPr>
          <p:nvPr/>
        </p:nvGrpSpPr>
        <p:grpSpPr bwMode="auto">
          <a:xfrm>
            <a:off x="-304800" y="1981200"/>
            <a:ext cx="9829800" cy="1143000"/>
            <a:chOff x="-192" y="1152"/>
            <a:chExt cx="6192" cy="720"/>
          </a:xfrm>
        </p:grpSpPr>
        <p:sp>
          <p:nvSpPr>
            <p:cNvPr id="70665"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0666"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err="1" smtClean="0">
                  <a:solidFill>
                    <a:schemeClr val="tx2"/>
                  </a:solidFill>
                  <a:latin typeface="Tahoma" pitchFamily="34" charset="0"/>
                </a:rPr>
                <a:t>Whats</a:t>
              </a:r>
              <a:r>
                <a:rPr lang="en-US" sz="3600" b="1" dirty="0" smtClean="0">
                  <a:solidFill>
                    <a:schemeClr val="tx2"/>
                  </a:solidFill>
                  <a:latin typeface="Tahoma" pitchFamily="34" charset="0"/>
                </a:rPr>
                <a:t> </a:t>
              </a:r>
              <a:r>
                <a:rPr lang="en-US" sz="3600" b="1" dirty="0" err="1" smtClean="0">
                  <a:solidFill>
                    <a:schemeClr val="tx2"/>
                  </a:solidFill>
                  <a:latin typeface="Tahoma" pitchFamily="34" charset="0"/>
                </a:rPr>
                <a:t>Tegans</a:t>
              </a:r>
              <a:r>
                <a:rPr lang="en-US" sz="3600" b="1" dirty="0" smtClean="0">
                  <a:solidFill>
                    <a:schemeClr val="tx2"/>
                  </a:solidFill>
                  <a:latin typeface="Tahoma" pitchFamily="34" charset="0"/>
                </a:rPr>
                <a:t> </a:t>
              </a:r>
              <a:r>
                <a:rPr lang="en-US" sz="3600" b="1" dirty="0" err="1" smtClean="0">
                  <a:solidFill>
                    <a:schemeClr val="tx2"/>
                  </a:solidFill>
                  <a:latin typeface="Tahoma" pitchFamily="34" charset="0"/>
                </a:rPr>
                <a:t>favourite</a:t>
              </a:r>
              <a:r>
                <a:rPr lang="en-US" sz="3600" b="1" dirty="0" smtClean="0">
                  <a:solidFill>
                    <a:schemeClr val="tx2"/>
                  </a:solidFill>
                  <a:latin typeface="Tahoma" pitchFamily="34" charset="0"/>
                </a:rPr>
                <a:t> pet</a:t>
              </a:r>
              <a:endParaRPr lang="en-US" sz="3600" b="1" dirty="0">
                <a:solidFill>
                  <a:schemeClr val="tx2"/>
                </a:solidFill>
                <a:latin typeface="Tahoma" pitchFamily="34" charset="0"/>
              </a:endParaRPr>
            </a:p>
          </p:txBody>
        </p:sp>
      </p:grpSp>
      <p:pic>
        <p:nvPicPr>
          <p:cNvPr id="70667"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0668"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0669"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0660">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0662">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0661">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0663">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60" grpId="0" autoUpdateAnimBg="0"/>
      <p:bldP spid="70661" grpId="0" autoUpdateAnimBg="0"/>
      <p:bldP spid="70662" grpId="0" autoUpdateAnimBg="0"/>
      <p:bldP spid="70663"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3971" name="Text Box 3">
            <a:hlinkClick r:id="rId4"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4" action="ppaction://hlinksldjump"/>
              </a:rPr>
              <a:t>Back to Board</a:t>
            </a:r>
          </a:p>
        </p:txBody>
      </p:sp>
      <p:grpSp>
        <p:nvGrpSpPr>
          <p:cNvPr id="83975" name="Group 7"/>
          <p:cNvGrpSpPr>
            <a:grpSpLocks/>
          </p:cNvGrpSpPr>
          <p:nvPr/>
        </p:nvGrpSpPr>
        <p:grpSpPr bwMode="auto">
          <a:xfrm>
            <a:off x="-304800" y="1905000"/>
            <a:ext cx="9829800" cy="1295400"/>
            <a:chOff x="-192" y="1152"/>
            <a:chExt cx="6192" cy="720"/>
          </a:xfrm>
        </p:grpSpPr>
        <p:sp>
          <p:nvSpPr>
            <p:cNvPr id="83976"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3977"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A. </a:t>
              </a:r>
              <a:r>
                <a:rPr lang="en-US" sz="4800" b="1" dirty="0" smtClean="0">
                  <a:solidFill>
                    <a:schemeClr val="tx2"/>
                  </a:solidFill>
                  <a:latin typeface="Tahoma" pitchFamily="34" charset="0"/>
                </a:rPr>
                <a:t>puppy</a:t>
              </a:r>
              <a:endParaRPr lang="en-US" sz="4800" b="1" dirty="0">
                <a:solidFill>
                  <a:schemeClr val="tx2"/>
                </a:solidFill>
                <a:latin typeface="Tahoma" pitchFamily="34" charset="0"/>
              </a:endParaRPr>
            </a:p>
          </p:txBody>
        </p:sp>
      </p:grpSp>
      <p:graphicFrame>
        <p:nvGraphicFramePr>
          <p:cNvPr id="83978" name="Rectangle 10"/>
          <p:cNvGraphicFramePr>
            <a:graphicFrameLocks/>
          </p:cNvGraphicFramePr>
          <p:nvPr/>
        </p:nvGraphicFramePr>
        <p:xfrm>
          <a:off x="1524000" y="1397000"/>
          <a:ext cx="6096000" cy="4064000"/>
        </p:xfrm>
        <a:graphic>
          <a:graphicData uri="http://schemas.openxmlformats.org/presentationml/2006/ole">
            <p:oleObj spid="_x0000_s83978" name="Clip" r:id="rId5" imgW="0" imgH="0" progId="">
              <p:embed/>
            </p:oleObj>
          </a:graphicData>
        </a:graphic>
      </p:graphicFrame>
      <p:pic>
        <p:nvPicPr>
          <p:cNvPr id="83982" name="Picture 14">
            <a:hlinkClick r:id="" action="ppaction://media"/>
          </p:cNvPr>
          <p:cNvPicPr>
            <a:picLocks noRot="1" noChangeAspect="1" noChangeArrowheads="1"/>
          </p:cNvPicPr>
          <p:nvPr>
            <a:wavAudioFile r:embed="rId2" name="PHONENEW.WAV"/>
          </p:nvPr>
        </p:nvPicPr>
        <p:blipFill>
          <a:blip r:embed="rId6"/>
          <a:srcRect/>
          <a:stretch>
            <a:fillRect/>
          </a:stretch>
        </p:blipFill>
        <p:spPr bwMode="auto">
          <a:xfrm>
            <a:off x="9448800" y="3962400"/>
            <a:ext cx="304800" cy="3048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398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repeatCount="indefinite" fill="hold" display="0">
                  <p:stCondLst>
                    <p:cond delay="indefinite"/>
                  </p:stCondLst>
                  <p:endCondLst>
                    <p:cond evt="onPrev" delay="0">
                      <p:tgtEl>
                        <p:sldTgt/>
                      </p:tgtEl>
                    </p:cond>
                    <p:cond evt="onStopAudio" delay="0">
                      <p:tgtEl>
                        <p:sldTgt/>
                      </p:tgtEl>
                    </p:cond>
                  </p:endCondLst>
                </p:cTn>
                <p:tgtEl>
                  <p:spTgt spid="8398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1683"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1684"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2</a:t>
            </a:r>
            <a:endParaRPr lang="en-US" sz="2400" b="1" dirty="0">
              <a:latin typeface="Tahoma" pitchFamily="34" charset="0"/>
            </a:endParaRPr>
          </a:p>
        </p:txBody>
      </p:sp>
      <p:sp>
        <p:nvSpPr>
          <p:cNvPr id="71685" name="AutoShape 5">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5</a:t>
            </a:r>
            <a:endParaRPr lang="en-US" sz="2400" b="1" dirty="0">
              <a:latin typeface="Tahoma" pitchFamily="34" charset="0"/>
            </a:endParaRPr>
          </a:p>
        </p:txBody>
      </p:sp>
      <p:sp>
        <p:nvSpPr>
          <p:cNvPr id="71686" name="AutoShape 6">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3</a:t>
            </a:r>
            <a:endParaRPr lang="en-US" sz="2400" b="1" u="sng" dirty="0">
              <a:solidFill>
                <a:schemeClr val="tx2"/>
              </a:solidFill>
              <a:latin typeface="Tahoma" pitchFamily="34" charset="0"/>
            </a:endParaRPr>
          </a:p>
        </p:txBody>
      </p:sp>
      <p:sp>
        <p:nvSpPr>
          <p:cNvPr id="71687" name="AutoShape 7">
            <a:hlinkClick r:id="" action="ppaction://hlinkshowjump?jump=nextslide"/>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4</a:t>
            </a:r>
            <a:endParaRPr lang="en-US" sz="2400" u="sng" dirty="0">
              <a:solidFill>
                <a:schemeClr val="tx2"/>
              </a:solidFill>
              <a:latin typeface="Times New Roman" pitchFamily="18" charset="0"/>
            </a:endParaRPr>
          </a:p>
        </p:txBody>
      </p:sp>
      <p:grpSp>
        <p:nvGrpSpPr>
          <p:cNvPr id="71688" name="Group 8"/>
          <p:cNvGrpSpPr>
            <a:grpSpLocks/>
          </p:cNvGrpSpPr>
          <p:nvPr/>
        </p:nvGrpSpPr>
        <p:grpSpPr bwMode="auto">
          <a:xfrm>
            <a:off x="-304800" y="1981200"/>
            <a:ext cx="9829800" cy="1143000"/>
            <a:chOff x="-192" y="1152"/>
            <a:chExt cx="6192" cy="720"/>
          </a:xfrm>
        </p:grpSpPr>
        <p:sp>
          <p:nvSpPr>
            <p:cNvPr id="71689"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1690"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How much pets does </a:t>
              </a:r>
              <a:r>
                <a:rPr lang="en-US" sz="3600" b="1" dirty="0" err="1" smtClean="0">
                  <a:solidFill>
                    <a:schemeClr val="tx2"/>
                  </a:solidFill>
                  <a:latin typeface="Tahoma" pitchFamily="34" charset="0"/>
                </a:rPr>
                <a:t>dani</a:t>
              </a:r>
              <a:r>
                <a:rPr lang="en-US" sz="3600" b="1" dirty="0" smtClean="0">
                  <a:solidFill>
                    <a:schemeClr val="tx2"/>
                  </a:solidFill>
                  <a:latin typeface="Tahoma" pitchFamily="34" charset="0"/>
                </a:rPr>
                <a:t> have</a:t>
              </a:r>
            </a:p>
            <a:p>
              <a:pPr algn="ctr">
                <a:buClr>
                  <a:schemeClr val="hlink"/>
                </a:buClr>
                <a:buFont typeface="Wingdings" pitchFamily="2" charset="2"/>
                <a:buNone/>
              </a:pPr>
              <a:endParaRPr lang="en-US" sz="3600" b="1" dirty="0">
                <a:solidFill>
                  <a:schemeClr val="tx2"/>
                </a:solidFill>
                <a:latin typeface="Tahoma" pitchFamily="34" charset="0"/>
              </a:endParaRPr>
            </a:p>
          </p:txBody>
        </p:sp>
      </p:grpSp>
      <p:pic>
        <p:nvPicPr>
          <p:cNvPr id="71691"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1692"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1693"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168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1686">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1685">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1687">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4" grpId="0" autoUpdateAnimBg="0"/>
      <p:bldP spid="71685" grpId="0" autoUpdateAnimBg="0"/>
      <p:bldP spid="71686" grpId="0" autoUpdateAnimBg="0"/>
      <p:bldP spid="71687"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4995"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4999" name="Group 7"/>
          <p:cNvGrpSpPr>
            <a:grpSpLocks/>
          </p:cNvGrpSpPr>
          <p:nvPr/>
        </p:nvGrpSpPr>
        <p:grpSpPr bwMode="auto">
          <a:xfrm>
            <a:off x="-304800" y="1905000"/>
            <a:ext cx="9829800" cy="1295400"/>
            <a:chOff x="-192" y="1152"/>
            <a:chExt cx="6192" cy="720"/>
          </a:xfrm>
        </p:grpSpPr>
        <p:sp>
          <p:nvSpPr>
            <p:cNvPr id="85000"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5001"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D. </a:t>
              </a:r>
              <a:r>
                <a:rPr lang="en-US" sz="4800" b="1" dirty="0" smtClean="0">
                  <a:solidFill>
                    <a:schemeClr val="tx2"/>
                  </a:solidFill>
                  <a:latin typeface="Tahoma" pitchFamily="34" charset="0"/>
                </a:rPr>
                <a:t>4</a:t>
              </a:r>
              <a:endParaRPr lang="en-US" sz="4800" b="1" dirty="0">
                <a:solidFill>
                  <a:schemeClr val="tx2"/>
                </a:solidFill>
                <a:latin typeface="Tahoma" pitchFamily="34" charset="0"/>
              </a:endParaRPr>
            </a:p>
          </p:txBody>
        </p:sp>
      </p:gr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2707"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2708"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a:t>
            </a:r>
            <a:r>
              <a:rPr lang="en-US" sz="2400" b="1" dirty="0" smtClean="0">
                <a:latin typeface="Tahoma" pitchFamily="34" charset="0"/>
              </a:rPr>
              <a:t>. 1</a:t>
            </a:r>
            <a:endParaRPr lang="en-US" sz="2400" b="1" u="sng" dirty="0">
              <a:latin typeface="Tahoma" pitchFamily="34" charset="0"/>
            </a:endParaRPr>
          </a:p>
        </p:txBody>
      </p:sp>
      <p:sp>
        <p:nvSpPr>
          <p:cNvPr id="72709" name="AutoShape 5">
            <a:hlinkClick r:id="" action="ppaction://hlinkshowjump?jump=nextslide"/>
          </p:cNvPr>
          <p:cNvSpPr>
            <a:spLocks noChangeArrowheads="1"/>
          </p:cNvSpPr>
          <p:nvPr/>
        </p:nvSpPr>
        <p:spPr bwMode="auto">
          <a:xfrm>
            <a:off x="500034" y="485776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0</a:t>
            </a:r>
            <a:endParaRPr lang="en-US" sz="2400" u="sng" dirty="0">
              <a:solidFill>
                <a:schemeClr val="tx2"/>
              </a:solidFill>
              <a:latin typeface="Times New Roman" pitchFamily="18" charset="0"/>
            </a:endParaRPr>
          </a:p>
        </p:txBody>
      </p:sp>
      <p:sp>
        <p:nvSpPr>
          <p:cNvPr id="72710" name="AutoShape 6">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2</a:t>
            </a:r>
            <a:endParaRPr lang="en-US" sz="2400" b="1" dirty="0">
              <a:latin typeface="Tahoma" pitchFamily="34" charset="0"/>
            </a:endParaRPr>
          </a:p>
        </p:txBody>
      </p:sp>
      <p:sp>
        <p:nvSpPr>
          <p:cNvPr id="72711" name="AutoShape 7">
            <a:hlinkClick r:id="" action="ppaction://hlinkshowjump?jump=nextslide"/>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3</a:t>
            </a:r>
            <a:endParaRPr lang="en-US" sz="2400" b="1" dirty="0">
              <a:latin typeface="Tahoma" pitchFamily="34" charset="0"/>
            </a:endParaRPr>
          </a:p>
        </p:txBody>
      </p:sp>
      <p:grpSp>
        <p:nvGrpSpPr>
          <p:cNvPr id="72712" name="Group 8"/>
          <p:cNvGrpSpPr>
            <a:grpSpLocks/>
          </p:cNvGrpSpPr>
          <p:nvPr/>
        </p:nvGrpSpPr>
        <p:grpSpPr bwMode="auto">
          <a:xfrm>
            <a:off x="-304800" y="1981200"/>
            <a:ext cx="9829800" cy="1143000"/>
            <a:chOff x="-192" y="1152"/>
            <a:chExt cx="6192" cy="720"/>
          </a:xfrm>
        </p:grpSpPr>
        <p:sp>
          <p:nvSpPr>
            <p:cNvPr id="72713"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2714"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How many times has </a:t>
              </a:r>
              <a:r>
                <a:rPr lang="en-US" sz="3600" b="1" dirty="0" err="1" smtClean="0">
                  <a:solidFill>
                    <a:schemeClr val="tx2"/>
                  </a:solidFill>
                  <a:latin typeface="Tahoma" pitchFamily="34" charset="0"/>
                </a:rPr>
                <a:t>dani</a:t>
              </a:r>
              <a:r>
                <a:rPr lang="en-US" sz="3600" b="1" dirty="0" smtClean="0">
                  <a:solidFill>
                    <a:schemeClr val="tx2"/>
                  </a:solidFill>
                  <a:latin typeface="Tahoma" pitchFamily="34" charset="0"/>
                </a:rPr>
                <a:t> dyed her hair</a:t>
              </a:r>
              <a:endParaRPr lang="en-US" sz="3600" b="1" dirty="0">
                <a:solidFill>
                  <a:schemeClr val="tx2"/>
                </a:solidFill>
                <a:latin typeface="Tahoma" pitchFamily="34" charset="0"/>
              </a:endParaRPr>
            </a:p>
          </p:txBody>
        </p:sp>
      </p:grpSp>
      <p:pic>
        <p:nvPicPr>
          <p:cNvPr id="72715"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2716"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2717"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2708">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2710">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2709">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2711">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8" grpId="0" autoUpdateAnimBg="0"/>
      <p:bldP spid="72709" grpId="0" autoUpdateAnimBg="0"/>
      <p:bldP spid="72710" grpId="0" autoUpdateAnimBg="0"/>
      <p:bldP spid="72711"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6019"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6023" name="Group 7"/>
          <p:cNvGrpSpPr>
            <a:grpSpLocks/>
          </p:cNvGrpSpPr>
          <p:nvPr/>
        </p:nvGrpSpPr>
        <p:grpSpPr bwMode="auto">
          <a:xfrm>
            <a:off x="-304800" y="1905000"/>
            <a:ext cx="9829800" cy="1143000"/>
            <a:chOff x="-192" y="1152"/>
            <a:chExt cx="6192" cy="720"/>
          </a:xfrm>
        </p:grpSpPr>
        <p:sp>
          <p:nvSpPr>
            <p:cNvPr id="86024"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6025"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C. </a:t>
              </a:r>
              <a:r>
                <a:rPr lang="en-US" sz="4800" b="1" dirty="0" smtClean="0">
                  <a:solidFill>
                    <a:schemeClr val="tx2"/>
                  </a:solidFill>
                  <a:latin typeface="Tahoma" pitchFamily="34" charset="0"/>
                </a:rPr>
                <a:t>0</a:t>
              </a:r>
              <a:endParaRPr lang="en-US" sz="4800" b="1" dirty="0">
                <a:solidFill>
                  <a:schemeClr val="tx2"/>
                </a:solidFill>
                <a:latin typeface="Tahoma" pitchFamily="34" charset="0"/>
              </a:endParaRPr>
            </a:p>
          </p:txBody>
        </p:sp>
      </p:gr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3731"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3732"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2</a:t>
            </a:r>
            <a:endParaRPr lang="en-US" sz="2400" b="1" u="sng" dirty="0">
              <a:latin typeface="Tahoma" pitchFamily="34" charset="0"/>
            </a:endParaRPr>
          </a:p>
        </p:txBody>
      </p:sp>
      <p:sp>
        <p:nvSpPr>
          <p:cNvPr id="73733" name="AutoShape 5">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4</a:t>
            </a:r>
            <a:endParaRPr lang="en-US" sz="2400" u="sng" dirty="0">
              <a:solidFill>
                <a:schemeClr val="tx2"/>
              </a:solidFill>
              <a:latin typeface="Times New Roman" pitchFamily="18" charset="0"/>
            </a:endParaRPr>
          </a:p>
        </p:txBody>
      </p:sp>
      <p:sp>
        <p:nvSpPr>
          <p:cNvPr id="73734" name="AutoShape 6">
            <a:hlinkClick r:id="" action="ppaction://hlinkshowjump?jump=nextslide"/>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3</a:t>
            </a:r>
            <a:endParaRPr lang="en-US" sz="2400" b="1" u="sng" dirty="0">
              <a:solidFill>
                <a:schemeClr val="tx2"/>
              </a:solidFill>
              <a:latin typeface="Tahoma" pitchFamily="34" charset="0"/>
            </a:endParaRPr>
          </a:p>
        </p:txBody>
      </p:sp>
      <p:sp>
        <p:nvSpPr>
          <p:cNvPr id="73735" name="AutoShape 7">
            <a:hlinkClick r:id="rId3" action="ppaction://hlinksldjump"/>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5</a:t>
            </a:r>
            <a:endParaRPr lang="en-US" sz="2400" b="1" dirty="0">
              <a:latin typeface="Tahoma" pitchFamily="34" charset="0"/>
            </a:endParaRPr>
          </a:p>
        </p:txBody>
      </p:sp>
      <p:grpSp>
        <p:nvGrpSpPr>
          <p:cNvPr id="73736" name="Group 8"/>
          <p:cNvGrpSpPr>
            <a:grpSpLocks/>
          </p:cNvGrpSpPr>
          <p:nvPr/>
        </p:nvGrpSpPr>
        <p:grpSpPr bwMode="auto">
          <a:xfrm>
            <a:off x="-304800" y="2143127"/>
            <a:ext cx="9829800" cy="1143000"/>
            <a:chOff x="-192" y="1254"/>
            <a:chExt cx="6192" cy="720"/>
          </a:xfrm>
        </p:grpSpPr>
        <p:sp>
          <p:nvSpPr>
            <p:cNvPr id="73737"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3738" name="AutoShape 10"/>
            <p:cNvSpPr>
              <a:spLocks noChangeArrowheads="1"/>
            </p:cNvSpPr>
            <p:nvPr/>
          </p:nvSpPr>
          <p:spPr bwMode="auto">
            <a:xfrm>
              <a:off x="384" y="1254"/>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How much dogs does </a:t>
              </a:r>
              <a:r>
                <a:rPr lang="en-US" sz="3600" b="1" dirty="0" err="1" smtClean="0">
                  <a:solidFill>
                    <a:schemeClr val="tx2"/>
                  </a:solidFill>
                  <a:latin typeface="Tahoma" pitchFamily="34" charset="0"/>
                </a:rPr>
                <a:t>dani</a:t>
              </a:r>
              <a:r>
                <a:rPr lang="en-US" sz="3600" b="1" dirty="0" smtClean="0">
                  <a:solidFill>
                    <a:schemeClr val="tx2"/>
                  </a:solidFill>
                  <a:latin typeface="Tahoma" pitchFamily="34" charset="0"/>
                </a:rPr>
                <a:t> have                                                                                                      </a:t>
              </a:r>
              <a:endParaRPr lang="en-US" sz="3600" b="1" dirty="0">
                <a:solidFill>
                  <a:schemeClr val="tx2"/>
                </a:solidFill>
                <a:latin typeface="Tahoma" pitchFamily="34" charset="0"/>
              </a:endParaRPr>
            </a:p>
          </p:txBody>
        </p:sp>
      </p:grpSp>
      <p:pic>
        <p:nvPicPr>
          <p:cNvPr id="73739"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3740"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3741"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3732">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3734">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3733">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3735">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2" grpId="0" autoUpdateAnimBg="0"/>
      <p:bldP spid="73733" grpId="0" autoUpdateAnimBg="0"/>
      <p:bldP spid="73734" grpId="0" autoUpdateAnimBg="0"/>
      <p:bldP spid="73735"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7043"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7047" name="Group 7"/>
          <p:cNvGrpSpPr>
            <a:grpSpLocks/>
          </p:cNvGrpSpPr>
          <p:nvPr/>
        </p:nvGrpSpPr>
        <p:grpSpPr bwMode="auto">
          <a:xfrm>
            <a:off x="-304800" y="1905000"/>
            <a:ext cx="9829800" cy="1143000"/>
            <a:chOff x="-192" y="1152"/>
            <a:chExt cx="6192" cy="720"/>
          </a:xfrm>
        </p:grpSpPr>
        <p:sp>
          <p:nvSpPr>
            <p:cNvPr id="87048"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7049"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B. </a:t>
              </a:r>
              <a:r>
                <a:rPr lang="en-US" sz="4800" b="1" dirty="0" smtClean="0">
                  <a:solidFill>
                    <a:schemeClr val="tx2"/>
                  </a:solidFill>
                  <a:latin typeface="Tahoma" pitchFamily="34" charset="0"/>
                </a:rPr>
                <a:t>3</a:t>
              </a:r>
            </a:p>
          </p:txBody>
        </p:sp>
      </p:gr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4755"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4756"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soccer</a:t>
            </a:r>
            <a:endParaRPr lang="en-US" sz="2400" b="1" u="sng" dirty="0">
              <a:latin typeface="Tahoma" pitchFamily="34" charset="0"/>
            </a:endParaRPr>
          </a:p>
        </p:txBody>
      </p:sp>
      <p:sp>
        <p:nvSpPr>
          <p:cNvPr id="74757" name="AutoShape 5">
            <a:hlinkClick r:id="" action="ppaction://hlinkshowjump?jump=nextslide"/>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a:solidFill>
                  <a:schemeClr val="tx2"/>
                </a:solidFill>
                <a:latin typeface="Times New Roman" pitchFamily="18" charset="0"/>
              </a:rPr>
              <a:t> </a:t>
            </a:r>
            <a:r>
              <a:rPr lang="en-US" sz="2400" b="1" dirty="0">
                <a:latin typeface="Tahoma" pitchFamily="34" charset="0"/>
              </a:rPr>
              <a:t>C. </a:t>
            </a:r>
            <a:r>
              <a:rPr lang="en-US" sz="2400" b="1" dirty="0" smtClean="0">
                <a:latin typeface="Tahoma" pitchFamily="34" charset="0"/>
              </a:rPr>
              <a:t>netball</a:t>
            </a:r>
            <a:endParaRPr lang="en-US" sz="2400" b="1" dirty="0">
              <a:latin typeface="Tahoma" pitchFamily="34" charset="0"/>
            </a:endParaRPr>
          </a:p>
        </p:txBody>
      </p:sp>
      <p:sp>
        <p:nvSpPr>
          <p:cNvPr id="74758" name="AutoShape 6">
            <a:hlinkClick r:id="rId3" action="ppaction://hlinksldjump"/>
          </p:cNvPr>
          <p:cNvSpPr>
            <a:spLocks noChangeArrowheads="1"/>
          </p:cNvSpPr>
          <p:nvPr/>
        </p:nvSpPr>
        <p:spPr bwMode="auto">
          <a:xfrm>
            <a:off x="4953000" y="38100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hockey</a:t>
            </a:r>
            <a:endParaRPr lang="en-US" sz="2400" b="1" u="sng" dirty="0">
              <a:solidFill>
                <a:schemeClr val="tx2"/>
              </a:solidFill>
              <a:latin typeface="Tahoma" pitchFamily="34" charset="0"/>
            </a:endParaRPr>
          </a:p>
        </p:txBody>
      </p:sp>
      <p:sp>
        <p:nvSpPr>
          <p:cNvPr id="74759" name="AutoShape 7">
            <a:hlinkClick r:id="rId3" action="ppaction://hlinksldjump"/>
          </p:cNvPr>
          <p:cNvSpPr>
            <a:spLocks noChangeArrowheads="1"/>
          </p:cNvSpPr>
          <p:nvPr/>
        </p:nvSpPr>
        <p:spPr bwMode="auto">
          <a:xfrm>
            <a:off x="4953000" y="48006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a:solidFill>
                  <a:schemeClr val="tx2"/>
                </a:solidFill>
                <a:latin typeface="Times New Roman" pitchFamily="18" charset="0"/>
              </a:rPr>
              <a:t> </a:t>
            </a:r>
            <a:r>
              <a:rPr lang="en-US" sz="2400" b="1" dirty="0">
                <a:latin typeface="Tahoma" pitchFamily="34" charset="0"/>
              </a:rPr>
              <a:t>D. </a:t>
            </a:r>
            <a:r>
              <a:rPr lang="en-US" sz="2400" b="1" dirty="0" smtClean="0">
                <a:latin typeface="Tahoma" pitchFamily="34" charset="0"/>
              </a:rPr>
              <a:t>rugby</a:t>
            </a:r>
            <a:endParaRPr lang="en-US" sz="2400" b="1" dirty="0">
              <a:latin typeface="Tahoma" pitchFamily="34" charset="0"/>
            </a:endParaRPr>
          </a:p>
        </p:txBody>
      </p:sp>
      <p:grpSp>
        <p:nvGrpSpPr>
          <p:cNvPr id="74760" name="Group 8"/>
          <p:cNvGrpSpPr>
            <a:grpSpLocks/>
          </p:cNvGrpSpPr>
          <p:nvPr/>
        </p:nvGrpSpPr>
        <p:grpSpPr bwMode="auto">
          <a:xfrm>
            <a:off x="-304800" y="1981200"/>
            <a:ext cx="9829800" cy="1143000"/>
            <a:chOff x="-192" y="1152"/>
            <a:chExt cx="6192" cy="720"/>
          </a:xfrm>
        </p:grpSpPr>
        <p:sp>
          <p:nvSpPr>
            <p:cNvPr id="74761"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4762"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err="1" smtClean="0">
                  <a:solidFill>
                    <a:schemeClr val="tx2"/>
                  </a:solidFill>
                  <a:latin typeface="Tahoma" pitchFamily="34" charset="0"/>
                </a:rPr>
                <a:t>Whats</a:t>
              </a:r>
              <a:r>
                <a:rPr lang="en-US" sz="3600" b="1" dirty="0" smtClean="0">
                  <a:solidFill>
                    <a:schemeClr val="tx2"/>
                  </a:solidFill>
                  <a:latin typeface="Tahoma" pitchFamily="34" charset="0"/>
                </a:rPr>
                <a:t> danis </a:t>
              </a:r>
              <a:r>
                <a:rPr lang="en-US" sz="3600" b="1" dirty="0" err="1" smtClean="0">
                  <a:solidFill>
                    <a:schemeClr val="tx2"/>
                  </a:solidFill>
                  <a:latin typeface="Tahoma" pitchFamily="34" charset="0"/>
                </a:rPr>
                <a:t>favourite</a:t>
              </a:r>
              <a:r>
                <a:rPr lang="en-US" sz="3600" b="1" dirty="0" smtClean="0">
                  <a:solidFill>
                    <a:schemeClr val="tx2"/>
                  </a:solidFill>
                  <a:latin typeface="Tahoma" pitchFamily="34" charset="0"/>
                </a:rPr>
                <a:t> winter sport</a:t>
              </a:r>
              <a:endParaRPr lang="en-US" sz="3600" b="1" dirty="0">
                <a:solidFill>
                  <a:schemeClr val="tx2"/>
                </a:solidFill>
                <a:latin typeface="Tahoma" pitchFamily="34" charset="0"/>
              </a:endParaRPr>
            </a:p>
          </p:txBody>
        </p:sp>
      </p:grpSp>
      <p:pic>
        <p:nvPicPr>
          <p:cNvPr id="74763" name="Picture 11" descr="C:\WINDOWS\Desktop\Millionaire\50-50.JPG">
            <a:hlinkClick r:id="rId4" action="ppaction://hlinksldjump"/>
          </p:cNvPr>
          <p:cNvPicPr>
            <a:picLocks noChangeAspect="1" noChangeArrowheads="1"/>
          </p:cNvPicPr>
          <p:nvPr/>
        </p:nvPicPr>
        <p:blipFill>
          <a:blip r:embed="rId5"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4764" name="Picture 12" descr="C:\WINDOWS\Desktop\Millionaire\askaud.JPG">
            <a:hlinkClick r:id="rId6" action="ppaction://hlinksldjump"/>
          </p:cNvPr>
          <p:cNvPicPr>
            <a:picLocks noChangeAspect="1" noChangeArrowheads="1"/>
          </p:cNvPicPr>
          <p:nvPr/>
        </p:nvPicPr>
        <p:blipFill>
          <a:blip r:embed="rId7"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4765" name="Picture 13" descr="C:\WINDOWS\Desktop\Millionaire\phonfrnd.JPG">
            <a:hlinkClick r:id="rId8" action="ppaction://hlinksldjump"/>
          </p:cNvPr>
          <p:cNvPicPr>
            <a:picLocks noChangeAspect="1" noChangeArrowheads="1"/>
          </p:cNvPicPr>
          <p:nvPr/>
        </p:nvPicPr>
        <p:blipFill>
          <a:blip r:embed="rId9"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4756">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4758">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4757">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4759">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6" grpId="0" autoUpdateAnimBg="0"/>
      <p:bldP spid="74757" grpId="0" autoUpdateAnimBg="0"/>
      <p:bldP spid="74758" grpId="0" autoUpdateAnimBg="0"/>
      <p:bldP spid="74759"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8067"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8071" name="Group 7"/>
          <p:cNvGrpSpPr>
            <a:grpSpLocks/>
          </p:cNvGrpSpPr>
          <p:nvPr/>
        </p:nvGrpSpPr>
        <p:grpSpPr bwMode="auto">
          <a:xfrm>
            <a:off x="-304800" y="1905000"/>
            <a:ext cx="9829800" cy="1143000"/>
            <a:chOff x="-192" y="1152"/>
            <a:chExt cx="6192" cy="720"/>
          </a:xfrm>
        </p:grpSpPr>
        <p:sp>
          <p:nvSpPr>
            <p:cNvPr id="88072"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8073"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C. </a:t>
              </a:r>
              <a:r>
                <a:rPr lang="en-US" sz="4800" b="1" dirty="0" smtClean="0">
                  <a:solidFill>
                    <a:schemeClr val="tx2"/>
                  </a:solidFill>
                  <a:latin typeface="Tahoma" pitchFamily="34" charset="0"/>
                </a:rPr>
                <a:t>netball</a:t>
              </a:r>
            </a:p>
          </p:txBody>
        </p:sp>
      </p:gr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5779"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5780" name="AutoShape 4">
            <a:hlinkClick r:id="rId3"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  Hannah </a:t>
            </a:r>
            <a:r>
              <a:rPr lang="en-US" sz="2400" b="1" dirty="0" err="1" smtClean="0">
                <a:latin typeface="Tahoma" pitchFamily="34" charset="0"/>
              </a:rPr>
              <a:t>montana</a:t>
            </a:r>
            <a:endParaRPr lang="en-US" sz="2400" b="1" dirty="0">
              <a:latin typeface="Tahoma" pitchFamily="34" charset="0"/>
            </a:endParaRPr>
          </a:p>
        </p:txBody>
      </p:sp>
      <p:sp>
        <p:nvSpPr>
          <p:cNvPr id="75783" name="AutoShape 7">
            <a:hlinkClick r:id="" action="ppaction://hlinkshowjump?jump=nextslide"/>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a:solidFill>
                  <a:schemeClr val="tx2"/>
                </a:solidFill>
                <a:latin typeface="Times New Roman" pitchFamily="18" charset="0"/>
              </a:rPr>
              <a:t> </a:t>
            </a:r>
            <a:r>
              <a:rPr lang="en-US" sz="2400" b="1" dirty="0">
                <a:latin typeface="Tahoma" pitchFamily="34" charset="0"/>
              </a:rPr>
              <a:t>D. </a:t>
            </a:r>
            <a:r>
              <a:rPr lang="en-US" sz="2400" b="1" dirty="0" smtClean="0">
                <a:latin typeface="Tahoma" pitchFamily="34" charset="0"/>
              </a:rPr>
              <a:t>sonny with a </a:t>
            </a:r>
          </a:p>
          <a:p>
            <a:pPr algn="ctr">
              <a:buClr>
                <a:schemeClr val="hlink"/>
              </a:buClr>
            </a:pPr>
            <a:r>
              <a:rPr lang="en-US" sz="2400" b="1" dirty="0" smtClean="0">
                <a:latin typeface="Tahoma" pitchFamily="34" charset="0"/>
                <a:hlinkClick r:id="" action="ppaction://hlinkshowjump?jump=nextslide">
                  <a:snd r:embed="rId4" name="WHOOSH.WAV"/>
                </a:hlinkClick>
              </a:rPr>
              <a:t>chance</a:t>
            </a:r>
            <a:endParaRPr lang="en-US" sz="2400" b="1" dirty="0">
              <a:latin typeface="Tahoma" pitchFamily="34" charset="0"/>
              <a:hlinkClick r:id="" action="ppaction://hlinkshowjump?jump=nextslide">
                <a:snd r:embed="rId4" name="WHOOSH.WAV"/>
              </a:hlinkClick>
            </a:endParaRPr>
          </a:p>
        </p:txBody>
      </p:sp>
      <p:grpSp>
        <p:nvGrpSpPr>
          <p:cNvPr id="75784" name="Group 8"/>
          <p:cNvGrpSpPr>
            <a:grpSpLocks/>
          </p:cNvGrpSpPr>
          <p:nvPr/>
        </p:nvGrpSpPr>
        <p:grpSpPr bwMode="auto">
          <a:xfrm>
            <a:off x="-304800" y="1981200"/>
            <a:ext cx="9829800" cy="1143000"/>
            <a:chOff x="-192" y="1152"/>
            <a:chExt cx="6192" cy="720"/>
          </a:xfrm>
        </p:grpSpPr>
        <p:sp>
          <p:nvSpPr>
            <p:cNvPr id="75785"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5786"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smtClean="0">
                  <a:solidFill>
                    <a:schemeClr val="tx2"/>
                  </a:solidFill>
                  <a:latin typeface="Tahoma" pitchFamily="34" charset="0"/>
                </a:rPr>
                <a:t> </a:t>
              </a:r>
              <a:r>
                <a:rPr lang="en-US" sz="3600" b="1" dirty="0" err="1" smtClean="0">
                  <a:solidFill>
                    <a:schemeClr val="tx2"/>
                  </a:solidFill>
                  <a:latin typeface="Tahoma" pitchFamily="34" charset="0"/>
                </a:rPr>
                <a:t>whats</a:t>
              </a:r>
              <a:r>
                <a:rPr lang="en-US" sz="3600" b="1" dirty="0" smtClean="0">
                  <a:solidFill>
                    <a:schemeClr val="tx2"/>
                  </a:solidFill>
                  <a:latin typeface="Tahoma" pitchFamily="34" charset="0"/>
                </a:rPr>
                <a:t> </a:t>
              </a:r>
              <a:r>
                <a:rPr lang="en-US" sz="3600" b="1" dirty="0" err="1" smtClean="0">
                  <a:solidFill>
                    <a:schemeClr val="tx2"/>
                  </a:solidFill>
                  <a:latin typeface="Tahoma" pitchFamily="34" charset="0"/>
                </a:rPr>
                <a:t>danis</a:t>
              </a:r>
              <a:r>
                <a:rPr lang="en-US" sz="3600" b="1" dirty="0" smtClean="0">
                  <a:solidFill>
                    <a:schemeClr val="tx2"/>
                  </a:solidFill>
                  <a:latin typeface="Tahoma" pitchFamily="34" charset="0"/>
                </a:rPr>
                <a:t> favorite program on </a:t>
              </a:r>
              <a:r>
                <a:rPr lang="en-US" sz="3600" b="1" dirty="0" err="1" smtClean="0">
                  <a:solidFill>
                    <a:schemeClr val="tx2"/>
                  </a:solidFill>
                  <a:latin typeface="Tahoma" pitchFamily="34" charset="0"/>
                </a:rPr>
                <a:t>disney</a:t>
              </a:r>
              <a:r>
                <a:rPr lang="en-US" sz="3600" b="1" dirty="0" smtClean="0">
                  <a:solidFill>
                    <a:schemeClr val="tx2"/>
                  </a:solidFill>
                  <a:latin typeface="Tahoma" pitchFamily="34" charset="0"/>
                </a:rPr>
                <a:t> channel</a:t>
              </a:r>
              <a:endParaRPr lang="en-US" sz="3600" b="1" dirty="0">
                <a:solidFill>
                  <a:schemeClr val="tx2"/>
                </a:solidFill>
                <a:latin typeface="Tahoma" pitchFamily="34" charset="0"/>
              </a:endParaRPr>
            </a:p>
          </p:txBody>
        </p:sp>
      </p:grpSp>
      <p:pic>
        <p:nvPicPr>
          <p:cNvPr id="75787" name="Picture 11" descr="C:\WINDOWS\Desktop\Millionaire\50-50.JPG">
            <a:hlinkClick r:id="rId5" action="ppaction://hlinksldjump"/>
          </p:cNvPr>
          <p:cNvPicPr>
            <a:picLocks noChangeAspect="1" noChangeArrowheads="1"/>
          </p:cNvPicPr>
          <p:nvPr/>
        </p:nvPicPr>
        <p:blipFill>
          <a:blip r:embed="rId6"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5788" name="Picture 12" descr="C:\WINDOWS\Desktop\Millionaire\askaud.JPG">
            <a:hlinkClick r:id="rId7" action="ppaction://hlinksldjump"/>
          </p:cNvPr>
          <p:cNvPicPr>
            <a:picLocks noChangeAspect="1" noChangeArrowheads="1"/>
          </p:cNvPicPr>
          <p:nvPr/>
        </p:nvPicPr>
        <p:blipFill>
          <a:blip r:embed="rId8"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5789" name="Picture 13" descr="C:\WINDOWS\Desktop\Millionaire\phonfrnd.JPG">
            <a:hlinkClick r:id="rId9" action="ppaction://hlinksldjump"/>
          </p:cNvPr>
          <p:cNvPicPr>
            <a:picLocks noChangeAspect="1" noChangeArrowheads="1"/>
          </p:cNvPicPr>
          <p:nvPr/>
        </p:nvPicPr>
        <p:blipFill>
          <a:blip r:embed="rId10"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5790" name="AutoShape 14">
            <a:hlinkClick r:id="rId3"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suite life on </a:t>
            </a:r>
            <a:r>
              <a:rPr lang="en-US" sz="2400" b="1" dirty="0" err="1" smtClean="0">
                <a:latin typeface="Tahoma" pitchFamily="34" charset="0"/>
              </a:rPr>
              <a:t>deak</a:t>
            </a:r>
            <a:endParaRPr lang="en-US" sz="2400" b="1" dirty="0">
              <a:latin typeface="Tahoma" pitchFamily="34" charset="0"/>
            </a:endParaRPr>
          </a:p>
        </p:txBody>
      </p:sp>
      <p:sp>
        <p:nvSpPr>
          <p:cNvPr id="75791" name="AutoShape 15">
            <a:hlinkClick r:id="rId3" action="ppaction://hlinksldjump"/>
          </p:cNvPr>
          <p:cNvSpPr>
            <a:spLocks noChangeArrowheads="1"/>
          </p:cNvSpPr>
          <p:nvPr/>
        </p:nvSpPr>
        <p:spPr bwMode="auto">
          <a:xfrm>
            <a:off x="4857752" y="378619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that’s so raven</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5780">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5790">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5791">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5783">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80" grpId="0" autoUpdateAnimBg="0"/>
      <p:bldP spid="75783" grpId="0" autoUpdateAnimBg="0"/>
      <p:bldP spid="75790" grpId="0" autoUpdateAnimBg="0"/>
      <p:bldP spid="75791"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89091"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89095" name="Group 7"/>
          <p:cNvGrpSpPr>
            <a:grpSpLocks/>
          </p:cNvGrpSpPr>
          <p:nvPr/>
        </p:nvGrpSpPr>
        <p:grpSpPr bwMode="auto">
          <a:xfrm>
            <a:off x="-304800" y="1905000"/>
            <a:ext cx="9829800" cy="1143000"/>
            <a:chOff x="-192" y="1152"/>
            <a:chExt cx="6192" cy="720"/>
          </a:xfrm>
        </p:grpSpPr>
        <p:sp>
          <p:nvSpPr>
            <p:cNvPr id="89096"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9097"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D. </a:t>
              </a:r>
              <a:r>
                <a:rPr lang="en-US" sz="4800" b="1" dirty="0" smtClean="0">
                  <a:solidFill>
                    <a:schemeClr val="tx2"/>
                  </a:solidFill>
                  <a:latin typeface="Tahoma" pitchFamily="34" charset="0"/>
                </a:rPr>
                <a:t>Sony with a chance</a:t>
              </a:r>
              <a:endParaRPr lang="en-US" sz="4800" b="1" dirty="0">
                <a:solidFill>
                  <a:schemeClr val="tx2"/>
                </a:solidFill>
                <a:latin typeface="Tahoma" pitchFamily="34" charset="0"/>
              </a:endParaRPr>
            </a:p>
          </p:txBody>
        </p:sp>
      </p:gr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6803"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grpSp>
        <p:nvGrpSpPr>
          <p:cNvPr id="76808" name="Group 8"/>
          <p:cNvGrpSpPr>
            <a:grpSpLocks/>
          </p:cNvGrpSpPr>
          <p:nvPr/>
        </p:nvGrpSpPr>
        <p:grpSpPr bwMode="auto">
          <a:xfrm>
            <a:off x="-304800" y="1981200"/>
            <a:ext cx="9829800" cy="1143000"/>
            <a:chOff x="-192" y="1152"/>
            <a:chExt cx="6192" cy="720"/>
          </a:xfrm>
        </p:grpSpPr>
        <p:sp>
          <p:nvSpPr>
            <p:cNvPr id="76809"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6810"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err="1" smtClean="0">
                  <a:solidFill>
                    <a:schemeClr val="tx2"/>
                  </a:solidFill>
                  <a:latin typeface="Tahoma" pitchFamily="34" charset="0"/>
                </a:rPr>
                <a:t>Whats</a:t>
              </a:r>
              <a:r>
                <a:rPr lang="en-US" sz="3600" b="1" dirty="0" smtClean="0">
                  <a:solidFill>
                    <a:schemeClr val="tx2"/>
                  </a:solidFill>
                  <a:latin typeface="Tahoma" pitchFamily="34" charset="0"/>
                </a:rPr>
                <a:t> </a:t>
              </a:r>
              <a:r>
                <a:rPr lang="en-US" sz="3600" b="1" dirty="0" err="1" smtClean="0">
                  <a:solidFill>
                    <a:schemeClr val="tx2"/>
                  </a:solidFill>
                  <a:latin typeface="Tahoma" pitchFamily="34" charset="0"/>
                </a:rPr>
                <a:t>Tegans</a:t>
              </a:r>
              <a:r>
                <a:rPr lang="en-US" sz="3600" b="1" dirty="0" smtClean="0">
                  <a:solidFill>
                    <a:schemeClr val="tx2"/>
                  </a:solidFill>
                  <a:latin typeface="Tahoma" pitchFamily="34" charset="0"/>
                </a:rPr>
                <a:t> </a:t>
              </a:r>
              <a:r>
                <a:rPr lang="en-US" sz="3600" b="1" dirty="0" err="1" smtClean="0">
                  <a:solidFill>
                    <a:schemeClr val="tx2"/>
                  </a:solidFill>
                  <a:latin typeface="Tahoma" pitchFamily="34" charset="0"/>
                </a:rPr>
                <a:t>favourite</a:t>
              </a:r>
              <a:r>
                <a:rPr lang="en-US" sz="3600" b="1" dirty="0" smtClean="0">
                  <a:solidFill>
                    <a:schemeClr val="tx2"/>
                  </a:solidFill>
                  <a:latin typeface="Tahoma" pitchFamily="34" charset="0"/>
                </a:rPr>
                <a:t> </a:t>
              </a:r>
              <a:r>
                <a:rPr lang="en-US" sz="3600" b="1" dirty="0" err="1" smtClean="0">
                  <a:solidFill>
                    <a:schemeClr val="tx2"/>
                  </a:solidFill>
                  <a:latin typeface="Tahoma" pitchFamily="34" charset="0"/>
                </a:rPr>
                <a:t>coulour</a:t>
              </a:r>
              <a:endParaRPr lang="en-US" sz="3600" b="1" dirty="0">
                <a:solidFill>
                  <a:schemeClr val="tx2"/>
                </a:solidFill>
                <a:latin typeface="Tahoma" pitchFamily="34" charset="0"/>
              </a:endParaRPr>
            </a:p>
          </p:txBody>
        </p:sp>
      </p:grpSp>
      <p:pic>
        <p:nvPicPr>
          <p:cNvPr id="76811"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6812"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6813"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6814" name="AutoShape 14">
            <a:hlinkClick r:id="rId9"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yellow</a:t>
            </a:r>
            <a:endParaRPr lang="en-US" sz="2400" b="1" dirty="0">
              <a:latin typeface="Tahoma" pitchFamily="34" charset="0"/>
            </a:endParaRPr>
          </a:p>
        </p:txBody>
      </p:sp>
      <p:sp>
        <p:nvSpPr>
          <p:cNvPr id="76815" name="AutoShape 15">
            <a:hlinkClick r:id="rId9" action="ppaction://hlinksldjump"/>
          </p:cNvPr>
          <p:cNvSpPr>
            <a:spLocks noChangeArrowheads="1"/>
          </p:cNvSpPr>
          <p:nvPr/>
        </p:nvSpPr>
        <p:spPr bwMode="auto">
          <a:xfrm>
            <a:off x="533400" y="48006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pink</a:t>
            </a:r>
            <a:endParaRPr lang="en-US" sz="2400" b="1" dirty="0">
              <a:latin typeface="Tahoma" pitchFamily="34" charset="0"/>
            </a:endParaRPr>
          </a:p>
        </p:txBody>
      </p:sp>
      <p:sp>
        <p:nvSpPr>
          <p:cNvPr id="76818" name="AutoShape 18">
            <a:hlinkClick r:id="rId9" action="ppaction://hlinksldjump"/>
          </p:cNvPr>
          <p:cNvSpPr>
            <a:spLocks noChangeArrowheads="1"/>
          </p:cNvSpPr>
          <p:nvPr/>
        </p:nvSpPr>
        <p:spPr bwMode="auto">
          <a:xfrm>
            <a:off x="5029200" y="48006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green</a:t>
            </a:r>
            <a:endParaRPr lang="en-US" sz="2400" b="1" dirty="0">
              <a:latin typeface="Tahoma" pitchFamily="34" charset="0"/>
            </a:endParaRPr>
          </a:p>
        </p:txBody>
      </p:sp>
      <p:sp>
        <p:nvSpPr>
          <p:cNvPr id="76819" name="AutoShape 19">
            <a:hlinkClick r:id="rId10" action="ppaction://hlinksldjump"/>
          </p:cNvPr>
          <p:cNvSpPr>
            <a:spLocks noChangeArrowheads="1"/>
          </p:cNvSpPr>
          <p:nvPr/>
        </p:nvSpPr>
        <p:spPr bwMode="auto">
          <a:xfrm>
            <a:off x="50292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blue</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681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6815">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6818">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6819">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14" grpId="0" autoUpdateAnimBg="0"/>
      <p:bldP spid="76815" grpId="0" autoUpdateAnimBg="0"/>
      <p:bldP spid="76818" grpId="0" autoUpdateAnimBg="0"/>
      <p:bldP spid="76819" grpId="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0115"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0119" name="Group 7"/>
          <p:cNvGrpSpPr>
            <a:grpSpLocks/>
          </p:cNvGrpSpPr>
          <p:nvPr/>
        </p:nvGrpSpPr>
        <p:grpSpPr bwMode="auto">
          <a:xfrm>
            <a:off x="-304800" y="1905000"/>
            <a:ext cx="9829800" cy="1143000"/>
            <a:chOff x="-192" y="1152"/>
            <a:chExt cx="6192" cy="720"/>
          </a:xfrm>
        </p:grpSpPr>
        <p:sp>
          <p:nvSpPr>
            <p:cNvPr id="90120"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0121"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B. </a:t>
              </a:r>
              <a:r>
                <a:rPr lang="en-US" sz="4800" b="1" dirty="0" smtClean="0">
                  <a:solidFill>
                    <a:schemeClr val="tx2"/>
                  </a:solidFill>
                  <a:latin typeface="Tahoma" pitchFamily="34" charset="0"/>
                </a:rPr>
                <a:t>blue</a:t>
              </a:r>
              <a:endParaRPr lang="en-US" sz="4800" b="1" dirty="0">
                <a:solidFill>
                  <a:schemeClr val="tx2"/>
                </a:solidFill>
                <a:latin typeface="Tahoma" pitchFamily="34" charset="0"/>
              </a:endParaRPr>
            </a:p>
          </p:txBody>
        </p:sp>
      </p:gr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7827"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7828" name="AutoShape 4">
            <a:hlinkClick r:id="" action="ppaction://hlinkshowjump?jump=nextslide"/>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err="1" smtClean="0">
                <a:latin typeface="Tahoma" pitchFamily="34" charset="0"/>
              </a:rPr>
              <a:t>braslet</a:t>
            </a:r>
            <a:endParaRPr lang="en-US" sz="2400" b="1" u="sng" dirty="0">
              <a:latin typeface="Tahoma" pitchFamily="34" charset="0"/>
            </a:endParaRPr>
          </a:p>
        </p:txBody>
      </p:sp>
      <p:grpSp>
        <p:nvGrpSpPr>
          <p:cNvPr id="77832" name="Group 8"/>
          <p:cNvGrpSpPr>
            <a:grpSpLocks/>
          </p:cNvGrpSpPr>
          <p:nvPr/>
        </p:nvGrpSpPr>
        <p:grpSpPr bwMode="auto">
          <a:xfrm>
            <a:off x="-304800" y="1981200"/>
            <a:ext cx="9829800" cy="1143000"/>
            <a:chOff x="-192" y="1152"/>
            <a:chExt cx="6192" cy="720"/>
          </a:xfrm>
        </p:grpSpPr>
        <p:sp>
          <p:nvSpPr>
            <p:cNvPr id="77833"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7834"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err="1" smtClean="0">
                  <a:solidFill>
                    <a:schemeClr val="tx2"/>
                  </a:solidFill>
                  <a:latin typeface="Tahoma" pitchFamily="34" charset="0"/>
                </a:rPr>
                <a:t>Whats</a:t>
              </a:r>
              <a:r>
                <a:rPr lang="en-US" sz="3600" b="1" dirty="0" smtClean="0">
                  <a:solidFill>
                    <a:schemeClr val="tx2"/>
                  </a:solidFill>
                  <a:latin typeface="Tahoma" pitchFamily="34" charset="0"/>
                </a:rPr>
                <a:t> </a:t>
              </a:r>
              <a:r>
                <a:rPr lang="en-US" sz="3600" b="1" dirty="0" err="1" smtClean="0">
                  <a:solidFill>
                    <a:schemeClr val="tx2"/>
                  </a:solidFill>
                  <a:latin typeface="Tahoma" pitchFamily="34" charset="0"/>
                </a:rPr>
                <a:t>Tegans</a:t>
              </a:r>
              <a:r>
                <a:rPr lang="en-US" sz="3600" b="1" dirty="0" smtClean="0">
                  <a:solidFill>
                    <a:schemeClr val="tx2"/>
                  </a:solidFill>
                  <a:latin typeface="Tahoma" pitchFamily="34" charset="0"/>
                </a:rPr>
                <a:t> best type of </a:t>
              </a:r>
              <a:r>
                <a:rPr lang="en-US" sz="3600" b="1" dirty="0" err="1" smtClean="0">
                  <a:solidFill>
                    <a:schemeClr val="tx2"/>
                  </a:solidFill>
                  <a:latin typeface="Tahoma" pitchFamily="34" charset="0"/>
                </a:rPr>
                <a:t>jewlery</a:t>
              </a:r>
              <a:endParaRPr lang="en-US" sz="3600" b="1" dirty="0">
                <a:solidFill>
                  <a:schemeClr val="tx2"/>
                </a:solidFill>
                <a:latin typeface="Tahoma" pitchFamily="34" charset="0"/>
              </a:endParaRPr>
            </a:p>
          </p:txBody>
        </p:sp>
      </p:grpSp>
      <p:pic>
        <p:nvPicPr>
          <p:cNvPr id="77835"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7836"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7837"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7838" name="AutoShape 14">
            <a:hlinkClick r:id="rId9"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err="1" smtClean="0">
                <a:latin typeface="Tahoma" pitchFamily="34" charset="0"/>
              </a:rPr>
              <a:t>earings</a:t>
            </a:r>
            <a:endParaRPr lang="en-US" sz="2400" b="1" dirty="0">
              <a:latin typeface="Tahoma" pitchFamily="34" charset="0"/>
            </a:endParaRPr>
          </a:p>
        </p:txBody>
      </p:sp>
      <p:sp>
        <p:nvSpPr>
          <p:cNvPr id="77839" name="AutoShape 15">
            <a:hlinkClick r:id="rId9" action="ppaction://hlinksldjump"/>
          </p:cNvPr>
          <p:cNvSpPr>
            <a:spLocks noChangeArrowheads="1"/>
          </p:cNvSpPr>
          <p:nvPr/>
        </p:nvSpPr>
        <p:spPr bwMode="auto">
          <a:xfrm>
            <a:off x="5105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err="1" smtClean="0">
                <a:latin typeface="Tahoma" pitchFamily="34" charset="0"/>
              </a:rPr>
              <a:t>neaklass</a:t>
            </a:r>
            <a:endParaRPr lang="en-US" sz="2400" b="1" dirty="0">
              <a:latin typeface="Tahoma" pitchFamily="34" charset="0"/>
            </a:endParaRPr>
          </a:p>
        </p:txBody>
      </p:sp>
      <p:sp>
        <p:nvSpPr>
          <p:cNvPr id="77840" name="AutoShape 16">
            <a:hlinkClick r:id="rId9" action="ppaction://hlinksldjump"/>
          </p:cNvPr>
          <p:cNvSpPr>
            <a:spLocks noChangeArrowheads="1"/>
          </p:cNvSpPr>
          <p:nvPr/>
        </p:nvSpPr>
        <p:spPr bwMode="auto">
          <a:xfrm>
            <a:off x="51816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ring</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7828">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7838">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7839">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7840">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8" grpId="0" autoUpdateAnimBg="0"/>
      <p:bldP spid="77838" grpId="0" autoUpdateAnimBg="0"/>
      <p:bldP spid="77839" grpId="0" autoUpdateAnimBg="0"/>
      <p:bldP spid="77840" grpId="0"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1139"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1143" name="Group 7"/>
          <p:cNvGrpSpPr>
            <a:grpSpLocks/>
          </p:cNvGrpSpPr>
          <p:nvPr/>
        </p:nvGrpSpPr>
        <p:grpSpPr bwMode="auto">
          <a:xfrm>
            <a:off x="-304800" y="1905000"/>
            <a:ext cx="9829800" cy="1143000"/>
            <a:chOff x="-192" y="1152"/>
            <a:chExt cx="6192" cy="720"/>
          </a:xfrm>
        </p:grpSpPr>
        <p:sp>
          <p:nvSpPr>
            <p:cNvPr id="91144"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1145"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A. </a:t>
              </a:r>
              <a:r>
                <a:rPr lang="en-US" sz="4800" b="1" dirty="0" err="1" smtClean="0">
                  <a:solidFill>
                    <a:schemeClr val="tx2"/>
                  </a:solidFill>
                  <a:latin typeface="Tahoma" pitchFamily="34" charset="0"/>
                </a:rPr>
                <a:t>braclet</a:t>
              </a:r>
              <a:endParaRPr lang="en-US" sz="4800" b="1" dirty="0">
                <a:solidFill>
                  <a:schemeClr val="tx2"/>
                </a:solidFill>
                <a:latin typeface="Tahoma" pitchFamily="34" charset="0"/>
              </a:endParaRPr>
            </a:p>
          </p:txBody>
        </p:sp>
      </p:gr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8851"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8854" name="AutoShape 6">
            <a:hlinkClick r:id="" action="ppaction://hlinkshowjump?jump=nextslide"/>
          </p:cNvPr>
          <p:cNvSpPr>
            <a:spLocks noChangeArrowheads="1"/>
          </p:cNvSpPr>
          <p:nvPr/>
        </p:nvSpPr>
        <p:spPr bwMode="auto">
          <a:xfrm>
            <a:off x="4953000" y="38862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smtClean="0">
                <a:latin typeface="Tahoma" pitchFamily="34" charset="0"/>
              </a:rPr>
              <a:t>wing attack</a:t>
            </a:r>
            <a:endParaRPr lang="en-US" sz="2400" b="1" u="sng" dirty="0">
              <a:solidFill>
                <a:schemeClr val="tx2"/>
              </a:solidFill>
              <a:latin typeface="Tahoma" pitchFamily="34" charset="0"/>
            </a:endParaRPr>
          </a:p>
        </p:txBody>
      </p:sp>
      <p:grpSp>
        <p:nvGrpSpPr>
          <p:cNvPr id="78856" name="Group 8"/>
          <p:cNvGrpSpPr>
            <a:grpSpLocks/>
          </p:cNvGrpSpPr>
          <p:nvPr/>
        </p:nvGrpSpPr>
        <p:grpSpPr bwMode="auto">
          <a:xfrm>
            <a:off x="-304800" y="1981200"/>
            <a:ext cx="9829800" cy="1143000"/>
            <a:chOff x="-192" y="1152"/>
            <a:chExt cx="6192" cy="720"/>
          </a:xfrm>
        </p:grpSpPr>
        <p:sp>
          <p:nvSpPr>
            <p:cNvPr id="78857"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8858"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err="1" smtClean="0">
                  <a:solidFill>
                    <a:schemeClr val="tx2"/>
                  </a:solidFill>
                  <a:latin typeface="Tahoma" pitchFamily="34" charset="0"/>
                </a:rPr>
                <a:t>Whats</a:t>
              </a:r>
              <a:r>
                <a:rPr lang="en-US" sz="3600" b="1" dirty="0" smtClean="0">
                  <a:solidFill>
                    <a:schemeClr val="tx2"/>
                  </a:solidFill>
                  <a:latin typeface="Tahoma" pitchFamily="34" charset="0"/>
                </a:rPr>
                <a:t> </a:t>
              </a:r>
              <a:r>
                <a:rPr lang="en-US" sz="3600" b="1" dirty="0" err="1" smtClean="0">
                  <a:solidFill>
                    <a:schemeClr val="tx2"/>
                  </a:solidFill>
                  <a:latin typeface="Tahoma" pitchFamily="34" charset="0"/>
                </a:rPr>
                <a:t>Tegans</a:t>
              </a:r>
              <a:r>
                <a:rPr lang="en-US" sz="3600" b="1" dirty="0" smtClean="0">
                  <a:solidFill>
                    <a:schemeClr val="tx2"/>
                  </a:solidFill>
                  <a:latin typeface="Tahoma" pitchFamily="34" charset="0"/>
                </a:rPr>
                <a:t> favorite position in</a:t>
              </a:r>
            </a:p>
            <a:p>
              <a:pPr algn="ctr">
                <a:buClr>
                  <a:schemeClr val="hlink"/>
                </a:buClr>
                <a:buFont typeface="Wingdings" pitchFamily="2" charset="2"/>
                <a:buNone/>
              </a:pPr>
              <a:r>
                <a:rPr lang="en-US" sz="3600" b="1" dirty="0" smtClean="0">
                  <a:solidFill>
                    <a:schemeClr val="tx2"/>
                  </a:solidFill>
                  <a:latin typeface="Tahoma" pitchFamily="34" charset="0"/>
                </a:rPr>
                <a:t>netball</a:t>
              </a:r>
              <a:endParaRPr lang="en-US" sz="3600" b="1" dirty="0">
                <a:solidFill>
                  <a:schemeClr val="tx2"/>
                </a:solidFill>
                <a:latin typeface="Tahoma" pitchFamily="34" charset="0"/>
              </a:endParaRPr>
            </a:p>
          </p:txBody>
        </p:sp>
      </p:grpSp>
      <p:pic>
        <p:nvPicPr>
          <p:cNvPr id="78859"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8860"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8861"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8862" name="AutoShape 14">
            <a:hlinkClick r:id="rId9" action="ppaction://hlinksldjump"/>
          </p:cNvPr>
          <p:cNvSpPr>
            <a:spLocks noChangeArrowheads="1"/>
          </p:cNvSpPr>
          <p:nvPr/>
        </p:nvSpPr>
        <p:spPr bwMode="auto">
          <a:xfrm>
            <a:off x="533400" y="38862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center</a:t>
            </a:r>
            <a:endParaRPr lang="en-US" sz="2400" b="1" dirty="0">
              <a:latin typeface="Tahoma" pitchFamily="34" charset="0"/>
            </a:endParaRPr>
          </a:p>
        </p:txBody>
      </p:sp>
      <p:sp>
        <p:nvSpPr>
          <p:cNvPr id="78863" name="AutoShape 15">
            <a:hlinkClick r:id="rId9"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goal attack</a:t>
            </a:r>
            <a:endParaRPr lang="en-US" sz="2400" b="1" dirty="0">
              <a:latin typeface="Tahoma" pitchFamily="34" charset="0"/>
            </a:endParaRPr>
          </a:p>
        </p:txBody>
      </p:sp>
      <p:sp>
        <p:nvSpPr>
          <p:cNvPr id="78864" name="AutoShape 16">
            <a:hlinkClick r:id="rId9" action="ppaction://hlinksldjump"/>
          </p:cNvPr>
          <p:cNvSpPr>
            <a:spLocks noChangeArrowheads="1"/>
          </p:cNvSpPr>
          <p:nvPr/>
        </p:nvSpPr>
        <p:spPr bwMode="auto">
          <a:xfrm>
            <a:off x="50292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goal shot</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8862">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8863">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8864">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8854">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4" grpId="0" autoUpdateAnimBg="0"/>
      <p:bldP spid="78862" grpId="0" autoUpdateAnimBg="0"/>
      <p:bldP spid="78863" grpId="0" autoUpdateAnimBg="0"/>
      <p:bldP spid="78864" grpId="0"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2163"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2167" name="Group 7"/>
          <p:cNvGrpSpPr>
            <a:grpSpLocks/>
          </p:cNvGrpSpPr>
          <p:nvPr/>
        </p:nvGrpSpPr>
        <p:grpSpPr bwMode="auto">
          <a:xfrm>
            <a:off x="-304800" y="1905000"/>
            <a:ext cx="9829800" cy="1143000"/>
            <a:chOff x="-192" y="1152"/>
            <a:chExt cx="6192" cy="720"/>
          </a:xfrm>
        </p:grpSpPr>
        <p:sp>
          <p:nvSpPr>
            <p:cNvPr id="92168"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2169"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B. </a:t>
              </a:r>
              <a:r>
                <a:rPr lang="en-US" sz="4800" b="1" dirty="0" err="1" smtClean="0">
                  <a:solidFill>
                    <a:schemeClr val="tx2"/>
                  </a:solidFill>
                  <a:latin typeface="Tahoma" pitchFamily="34" charset="0"/>
                </a:rPr>
                <a:t>wa</a:t>
              </a:r>
              <a:endParaRPr lang="en-US" sz="4800" b="1" dirty="0">
                <a:solidFill>
                  <a:schemeClr val="tx2"/>
                </a:solidFill>
                <a:latin typeface="Tahoma" pitchFamily="34" charset="0"/>
              </a:endParaRPr>
            </a:p>
          </p:txBody>
        </p:sp>
      </p:gr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79875"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79877" name="AutoShape 5">
            <a:hlinkClick r:id="" action="ppaction://hlinkshowjump?jump=nextslide"/>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dirty="0">
                <a:solidFill>
                  <a:schemeClr val="tx2"/>
                </a:solidFill>
                <a:latin typeface="Times New Roman" pitchFamily="18" charset="0"/>
              </a:rPr>
              <a:t> </a:t>
            </a:r>
            <a:r>
              <a:rPr lang="en-US" sz="2400" b="1" dirty="0">
                <a:latin typeface="Tahoma" pitchFamily="34" charset="0"/>
              </a:rPr>
              <a:t>C. </a:t>
            </a:r>
            <a:r>
              <a:rPr lang="en-US" sz="2400" b="1" dirty="0" smtClean="0">
                <a:latin typeface="Tahoma" pitchFamily="34" charset="0"/>
              </a:rPr>
              <a:t>pool</a:t>
            </a:r>
            <a:endParaRPr lang="en-US" sz="2400" b="1" dirty="0">
              <a:latin typeface="Tahoma" pitchFamily="34" charset="0"/>
            </a:endParaRPr>
          </a:p>
        </p:txBody>
      </p:sp>
      <p:grpSp>
        <p:nvGrpSpPr>
          <p:cNvPr id="79880" name="Group 8"/>
          <p:cNvGrpSpPr>
            <a:grpSpLocks/>
          </p:cNvGrpSpPr>
          <p:nvPr/>
        </p:nvGrpSpPr>
        <p:grpSpPr bwMode="auto">
          <a:xfrm>
            <a:off x="-285784" y="2000240"/>
            <a:ext cx="9829800" cy="1143000"/>
            <a:chOff x="-192" y="1152"/>
            <a:chExt cx="6192" cy="720"/>
          </a:xfrm>
        </p:grpSpPr>
        <p:sp>
          <p:nvSpPr>
            <p:cNvPr id="79881"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79882"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err="1" smtClean="0">
                  <a:solidFill>
                    <a:schemeClr val="tx2"/>
                  </a:solidFill>
                  <a:latin typeface="Tahoma" pitchFamily="34" charset="0"/>
                </a:rPr>
                <a:t>Wheres</a:t>
              </a:r>
              <a:r>
                <a:rPr lang="en-US" sz="3600" b="1" dirty="0" smtClean="0">
                  <a:solidFill>
                    <a:schemeClr val="tx2"/>
                  </a:solidFill>
                  <a:latin typeface="Tahoma" pitchFamily="34" charset="0"/>
                </a:rPr>
                <a:t> </a:t>
              </a:r>
              <a:r>
                <a:rPr lang="en-US" sz="3600" b="1" dirty="0" err="1" smtClean="0">
                  <a:solidFill>
                    <a:schemeClr val="tx2"/>
                  </a:solidFill>
                  <a:latin typeface="Tahoma" pitchFamily="34" charset="0"/>
                </a:rPr>
                <a:t>Tegans</a:t>
              </a:r>
              <a:r>
                <a:rPr lang="en-US" sz="3600" b="1" dirty="0" smtClean="0">
                  <a:solidFill>
                    <a:schemeClr val="tx2"/>
                  </a:solidFill>
                  <a:latin typeface="Tahoma" pitchFamily="34" charset="0"/>
                </a:rPr>
                <a:t> </a:t>
              </a:r>
              <a:r>
                <a:rPr lang="en-US" sz="3600" b="1" dirty="0" err="1" smtClean="0">
                  <a:solidFill>
                    <a:schemeClr val="tx2"/>
                  </a:solidFill>
                  <a:latin typeface="Tahoma" pitchFamily="34" charset="0"/>
                </a:rPr>
                <a:t>favourite</a:t>
              </a:r>
              <a:r>
                <a:rPr lang="en-US" sz="3600" b="1" dirty="0" smtClean="0">
                  <a:solidFill>
                    <a:schemeClr val="tx2"/>
                  </a:solidFill>
                  <a:latin typeface="Tahoma" pitchFamily="34" charset="0"/>
                </a:rPr>
                <a:t> place to swim</a:t>
              </a:r>
              <a:endParaRPr lang="en-US" sz="3600" b="1" dirty="0">
                <a:solidFill>
                  <a:schemeClr val="tx2"/>
                </a:solidFill>
                <a:latin typeface="Tahoma" pitchFamily="34" charset="0"/>
              </a:endParaRPr>
            </a:p>
          </p:txBody>
        </p:sp>
      </p:grpSp>
      <p:pic>
        <p:nvPicPr>
          <p:cNvPr id="79883"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79884"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79885"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79886" name="AutoShape 14">
            <a:hlinkClick r:id="rId9"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lake</a:t>
            </a:r>
            <a:endParaRPr lang="en-US" sz="2400" b="1" dirty="0">
              <a:latin typeface="Tahoma" pitchFamily="34" charset="0"/>
            </a:endParaRPr>
          </a:p>
        </p:txBody>
      </p:sp>
      <p:sp>
        <p:nvSpPr>
          <p:cNvPr id="79887" name="AutoShape 15">
            <a:hlinkClick r:id="rId9" action="ppaction://hlinksldjump"/>
          </p:cNvPr>
          <p:cNvSpPr>
            <a:spLocks noChangeArrowheads="1"/>
          </p:cNvSpPr>
          <p:nvPr/>
        </p:nvSpPr>
        <p:spPr bwMode="auto">
          <a:xfrm>
            <a:off x="49530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t>
            </a:r>
            <a:r>
              <a:rPr lang="en-US" sz="2400" b="1" dirty="0" smtClean="0">
                <a:latin typeface="Tahoma" pitchFamily="34" charset="0"/>
              </a:rPr>
              <a:t>B. beach</a:t>
            </a:r>
            <a:endParaRPr lang="en-US" sz="2400" b="1" dirty="0">
              <a:latin typeface="Tahoma" pitchFamily="34" charset="0"/>
            </a:endParaRPr>
          </a:p>
        </p:txBody>
      </p:sp>
      <p:sp>
        <p:nvSpPr>
          <p:cNvPr id="79888" name="AutoShape 16">
            <a:hlinkClick r:id="rId9" action="ppaction://hlinksldjump"/>
          </p:cNvPr>
          <p:cNvSpPr>
            <a:spLocks noChangeArrowheads="1"/>
          </p:cNvSpPr>
          <p:nvPr/>
        </p:nvSpPr>
        <p:spPr bwMode="auto">
          <a:xfrm>
            <a:off x="49530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spa</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79886">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79887">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79888">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79877">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77" grpId="0" autoUpdateAnimBg="0"/>
      <p:bldP spid="79886" grpId="0" autoUpdateAnimBg="0"/>
      <p:bldP spid="79887" grpId="0" autoUpdateAnimBg="0"/>
      <p:bldP spid="79888" grpId="0"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3187"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3191" name="Group 7"/>
          <p:cNvGrpSpPr>
            <a:grpSpLocks/>
          </p:cNvGrpSpPr>
          <p:nvPr/>
        </p:nvGrpSpPr>
        <p:grpSpPr bwMode="auto">
          <a:xfrm>
            <a:off x="-304800" y="1905000"/>
            <a:ext cx="9829800" cy="1143000"/>
            <a:chOff x="-192" y="1152"/>
            <a:chExt cx="6192" cy="720"/>
          </a:xfrm>
        </p:grpSpPr>
        <p:sp>
          <p:nvSpPr>
            <p:cNvPr id="93192"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3193"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C. </a:t>
              </a:r>
              <a:r>
                <a:rPr lang="en-US" sz="4800" b="1" dirty="0" smtClean="0">
                  <a:solidFill>
                    <a:schemeClr val="tx2"/>
                  </a:solidFill>
                  <a:latin typeface="Tahoma" pitchFamily="34" charset="0"/>
                </a:rPr>
                <a:t>pool</a:t>
              </a:r>
              <a:endParaRPr lang="en-US" sz="4800" b="1" dirty="0">
                <a:solidFill>
                  <a:schemeClr val="tx2"/>
                </a:solidFill>
                <a:latin typeface="Tahoma" pitchFamily="34" charset="0"/>
              </a:endParaRPr>
            </a:p>
          </p:txBody>
        </p:sp>
      </p:gr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80899"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80903" name="AutoShape 7">
            <a:hlinkClick r:id="" action="ppaction://hlinkshowjump?jump=nextslide"/>
          </p:cNvPr>
          <p:cNvSpPr>
            <a:spLocks noChangeArrowheads="1"/>
          </p:cNvSpPr>
          <p:nvPr/>
        </p:nvSpPr>
        <p:spPr bwMode="auto">
          <a:xfrm>
            <a:off x="4953000" y="4876800"/>
            <a:ext cx="37338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err="1" smtClean="0">
                <a:latin typeface="Tahoma" pitchFamily="34" charset="0"/>
              </a:rPr>
              <a:t>sherbit</a:t>
            </a:r>
            <a:endParaRPr lang="en-US" sz="2400" u="sng" dirty="0">
              <a:solidFill>
                <a:schemeClr val="tx2"/>
              </a:solidFill>
              <a:latin typeface="Times New Roman" pitchFamily="18" charset="0"/>
            </a:endParaRPr>
          </a:p>
        </p:txBody>
      </p:sp>
      <p:grpSp>
        <p:nvGrpSpPr>
          <p:cNvPr id="80904" name="Group 8"/>
          <p:cNvGrpSpPr>
            <a:grpSpLocks/>
          </p:cNvGrpSpPr>
          <p:nvPr/>
        </p:nvGrpSpPr>
        <p:grpSpPr bwMode="auto">
          <a:xfrm>
            <a:off x="-304800" y="1981200"/>
            <a:ext cx="9829800" cy="1143000"/>
            <a:chOff x="-192" y="1152"/>
            <a:chExt cx="6192" cy="720"/>
          </a:xfrm>
        </p:grpSpPr>
        <p:sp>
          <p:nvSpPr>
            <p:cNvPr id="80905"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0906"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err="1" smtClean="0">
                  <a:solidFill>
                    <a:schemeClr val="tx2"/>
                  </a:solidFill>
                  <a:latin typeface="Tahoma" pitchFamily="34" charset="0"/>
                </a:rPr>
                <a:t>Whats</a:t>
              </a:r>
              <a:r>
                <a:rPr lang="en-US" sz="3600" b="1" dirty="0" smtClean="0">
                  <a:solidFill>
                    <a:schemeClr val="tx2"/>
                  </a:solidFill>
                  <a:latin typeface="Tahoma" pitchFamily="34" charset="0"/>
                </a:rPr>
                <a:t> </a:t>
              </a:r>
              <a:r>
                <a:rPr lang="en-US" sz="3600" b="1" dirty="0" err="1" smtClean="0">
                  <a:solidFill>
                    <a:schemeClr val="tx2"/>
                  </a:solidFill>
                  <a:latin typeface="Tahoma" pitchFamily="34" charset="0"/>
                </a:rPr>
                <a:t>danis</a:t>
              </a:r>
              <a:r>
                <a:rPr lang="en-US" sz="3600" b="1" dirty="0" smtClean="0">
                  <a:solidFill>
                    <a:schemeClr val="tx2"/>
                  </a:solidFill>
                  <a:latin typeface="Tahoma" pitchFamily="34" charset="0"/>
                </a:rPr>
                <a:t> </a:t>
              </a:r>
              <a:r>
                <a:rPr lang="en-US" sz="3600" b="1" dirty="0" err="1" smtClean="0">
                  <a:solidFill>
                    <a:schemeClr val="tx2"/>
                  </a:solidFill>
                  <a:latin typeface="Tahoma" pitchFamily="34" charset="0"/>
                </a:rPr>
                <a:t>favourite</a:t>
              </a:r>
              <a:r>
                <a:rPr lang="en-US" sz="3600" b="1" dirty="0" smtClean="0">
                  <a:solidFill>
                    <a:schemeClr val="tx2"/>
                  </a:solidFill>
                  <a:latin typeface="Tahoma" pitchFamily="34" charset="0"/>
                </a:rPr>
                <a:t> </a:t>
              </a:r>
              <a:r>
                <a:rPr lang="en-US" sz="3600" b="1" dirty="0" err="1" smtClean="0">
                  <a:solidFill>
                    <a:schemeClr val="tx2"/>
                  </a:solidFill>
                  <a:latin typeface="Tahoma" pitchFamily="34" charset="0"/>
                </a:rPr>
                <a:t>lollie</a:t>
              </a:r>
              <a:endParaRPr lang="en-US" sz="3600" b="1" dirty="0">
                <a:solidFill>
                  <a:schemeClr val="tx2"/>
                </a:solidFill>
                <a:latin typeface="Tahoma" pitchFamily="34" charset="0"/>
              </a:endParaRPr>
            </a:p>
          </p:txBody>
        </p:sp>
      </p:grpSp>
      <p:pic>
        <p:nvPicPr>
          <p:cNvPr id="80907"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80908"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80909"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80910" name="AutoShape 14">
            <a:hlinkClick r:id="rId9" action="ppaction://hlinksldjump"/>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a:t>
            </a:r>
            <a:r>
              <a:rPr lang="en-US" sz="2400" b="1" dirty="0" smtClean="0">
                <a:latin typeface="Tahoma" pitchFamily="34" charset="0"/>
              </a:rPr>
              <a:t>. </a:t>
            </a:r>
            <a:r>
              <a:rPr lang="en-US" sz="2400" b="1" dirty="0" err="1" smtClean="0">
                <a:latin typeface="Tahoma" pitchFamily="34" charset="0"/>
              </a:rPr>
              <a:t>gobstoper</a:t>
            </a:r>
            <a:endParaRPr lang="en-US" sz="2400" b="1" dirty="0">
              <a:latin typeface="Tahoma" pitchFamily="34" charset="0"/>
            </a:endParaRPr>
          </a:p>
        </p:txBody>
      </p:sp>
      <p:sp>
        <p:nvSpPr>
          <p:cNvPr id="80911" name="AutoShape 15">
            <a:hlinkClick r:id="rId9"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a:t>
            </a:r>
            <a:r>
              <a:rPr lang="en-US" sz="2400" b="1" dirty="0" smtClean="0">
                <a:latin typeface="Tahoma" pitchFamily="34" charset="0"/>
              </a:rPr>
              <a:t>. zombie chew</a:t>
            </a:r>
            <a:endParaRPr lang="en-US" sz="2400" b="1" dirty="0">
              <a:latin typeface="Tahoma" pitchFamily="34" charset="0"/>
            </a:endParaRPr>
          </a:p>
        </p:txBody>
      </p:sp>
      <p:sp>
        <p:nvSpPr>
          <p:cNvPr id="80912" name="AutoShape 16">
            <a:hlinkClick r:id="rId9" action="ppaction://hlinksldjump"/>
          </p:cNvPr>
          <p:cNvSpPr>
            <a:spLocks noChangeArrowheads="1"/>
          </p:cNvSpPr>
          <p:nvPr/>
        </p:nvSpPr>
        <p:spPr bwMode="auto">
          <a:xfrm>
            <a:off x="49530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err="1" smtClean="0">
                <a:latin typeface="Tahoma" pitchFamily="34" charset="0"/>
              </a:rPr>
              <a:t>lollie</a:t>
            </a:r>
            <a:r>
              <a:rPr lang="en-US" sz="2400" b="1" dirty="0" smtClean="0">
                <a:latin typeface="Tahoma" pitchFamily="34" charset="0"/>
              </a:rPr>
              <a:t> pop</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80910">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80911">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80912">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80903">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903" grpId="0" autoUpdateAnimBg="0"/>
      <p:bldP spid="80910" grpId="0" autoUpdateAnimBg="0"/>
      <p:bldP spid="80911" grpId="0" autoUpdateAnimBg="0"/>
      <p:bldP spid="80912" grpId="0"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AutoShape 2">
            <a:hlinkClick r:id="" action="ppaction://hlinkshowjump?jump=nextslide"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sp>
        <p:nvSpPr>
          <p:cNvPr id="94211" name="Text Box 3">
            <a:hlinkClick r:id="rId2" action="ppaction://hlinksldjump"/>
          </p:cNvPr>
          <p:cNvSpPr txBox="1">
            <a:spLocks noChangeArrowheads="1"/>
          </p:cNvSpPr>
          <p:nvPr/>
        </p:nvSpPr>
        <p:spPr bwMode="auto">
          <a:xfrm>
            <a:off x="7924800" y="5943600"/>
            <a:ext cx="1143000" cy="701675"/>
          </a:xfrm>
          <a:prstGeom prst="rect">
            <a:avLst/>
          </a:prstGeom>
          <a:noFill/>
          <a:ln w="9525">
            <a:noFill/>
            <a:miter lim="800000"/>
            <a:headEnd/>
            <a:tailEnd/>
          </a:ln>
          <a:effectLst/>
        </p:spPr>
        <p:txBody>
          <a:bodyPr>
            <a:spAutoFit/>
          </a:bodyPr>
          <a:lstStyle/>
          <a:p>
            <a:pPr algn="ctr">
              <a:spcBef>
                <a:spcPct val="50000"/>
              </a:spcBef>
            </a:pPr>
            <a:r>
              <a:rPr lang="en-US" sz="2000">
                <a:hlinkClick r:id="rId2" action="ppaction://hlinksldjump"/>
              </a:rPr>
              <a:t>Back to Board</a:t>
            </a:r>
          </a:p>
        </p:txBody>
      </p:sp>
      <p:grpSp>
        <p:nvGrpSpPr>
          <p:cNvPr id="94215" name="Group 7"/>
          <p:cNvGrpSpPr>
            <a:grpSpLocks/>
          </p:cNvGrpSpPr>
          <p:nvPr/>
        </p:nvGrpSpPr>
        <p:grpSpPr bwMode="auto">
          <a:xfrm>
            <a:off x="-304800" y="1905000"/>
            <a:ext cx="9829800" cy="1143000"/>
            <a:chOff x="-192" y="1152"/>
            <a:chExt cx="6192" cy="720"/>
          </a:xfrm>
        </p:grpSpPr>
        <p:sp>
          <p:nvSpPr>
            <p:cNvPr id="94216"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4217"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D. </a:t>
              </a:r>
              <a:r>
                <a:rPr lang="en-US" sz="4800" b="1" dirty="0" err="1" smtClean="0">
                  <a:solidFill>
                    <a:schemeClr val="tx2"/>
                  </a:solidFill>
                  <a:latin typeface="Tahoma" pitchFamily="34" charset="0"/>
                </a:rPr>
                <a:t>sherbit</a:t>
              </a:r>
              <a:endParaRPr lang="en-US" sz="4800" b="1" dirty="0">
                <a:solidFill>
                  <a:schemeClr val="tx2"/>
                </a:solidFill>
                <a:latin typeface="Tahoma" pitchFamily="34" charset="0"/>
              </a:endParaRPr>
            </a:p>
          </p:txBody>
        </p:sp>
      </p:gr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Line 2"/>
          <p:cNvSpPr>
            <a:spLocks noChangeShapeType="1"/>
          </p:cNvSpPr>
          <p:nvPr/>
        </p:nvSpPr>
        <p:spPr bwMode="auto">
          <a:xfrm>
            <a:off x="0" y="5257800"/>
            <a:ext cx="9448800" cy="0"/>
          </a:xfrm>
          <a:prstGeom prst="line">
            <a:avLst/>
          </a:prstGeom>
          <a:noFill/>
          <a:ln w="57150">
            <a:solidFill>
              <a:schemeClr val="tx1"/>
            </a:solidFill>
            <a:round/>
            <a:headEnd/>
            <a:tailEnd/>
          </a:ln>
          <a:effectLst/>
        </p:spPr>
        <p:txBody>
          <a:bodyPr/>
          <a:lstStyle/>
          <a:p>
            <a:endParaRPr lang="en-NZ"/>
          </a:p>
        </p:txBody>
      </p:sp>
      <p:sp>
        <p:nvSpPr>
          <p:cNvPr id="81923" name="Line 3"/>
          <p:cNvSpPr>
            <a:spLocks noChangeShapeType="1"/>
          </p:cNvSpPr>
          <p:nvPr/>
        </p:nvSpPr>
        <p:spPr bwMode="auto">
          <a:xfrm>
            <a:off x="0" y="4191000"/>
            <a:ext cx="9372600" cy="0"/>
          </a:xfrm>
          <a:prstGeom prst="line">
            <a:avLst/>
          </a:prstGeom>
          <a:noFill/>
          <a:ln w="57150">
            <a:solidFill>
              <a:schemeClr val="tx1"/>
            </a:solidFill>
            <a:round/>
            <a:headEnd/>
            <a:tailEnd/>
          </a:ln>
          <a:effectLst/>
        </p:spPr>
        <p:txBody>
          <a:bodyPr/>
          <a:lstStyle/>
          <a:p>
            <a:endParaRPr lang="en-NZ"/>
          </a:p>
        </p:txBody>
      </p:sp>
      <p:sp>
        <p:nvSpPr>
          <p:cNvPr id="81924" name="AutoShape 4">
            <a:hlinkClick r:id="" action="ppaction://hlinkshowjump?jump=nextslide"/>
          </p:cNvPr>
          <p:cNvSpPr>
            <a:spLocks noChangeArrowheads="1"/>
          </p:cNvSpPr>
          <p:nvPr/>
        </p:nvSpPr>
        <p:spPr bwMode="auto">
          <a:xfrm>
            <a:off x="5334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A. </a:t>
            </a:r>
            <a:r>
              <a:rPr lang="en-US" sz="2400" b="1" dirty="0" smtClean="0">
                <a:latin typeface="Tahoma" pitchFamily="34" charset="0"/>
              </a:rPr>
              <a:t>game of life</a:t>
            </a:r>
            <a:endParaRPr lang="en-US" sz="2400" b="1" u="sng" dirty="0">
              <a:latin typeface="Tahoma" pitchFamily="34" charset="0"/>
            </a:endParaRPr>
          </a:p>
        </p:txBody>
      </p:sp>
      <p:grpSp>
        <p:nvGrpSpPr>
          <p:cNvPr id="81928" name="Group 8"/>
          <p:cNvGrpSpPr>
            <a:grpSpLocks/>
          </p:cNvGrpSpPr>
          <p:nvPr/>
        </p:nvGrpSpPr>
        <p:grpSpPr bwMode="auto">
          <a:xfrm>
            <a:off x="-304800" y="1981200"/>
            <a:ext cx="9829800" cy="1143000"/>
            <a:chOff x="-192" y="1152"/>
            <a:chExt cx="6192" cy="720"/>
          </a:xfrm>
        </p:grpSpPr>
        <p:sp>
          <p:nvSpPr>
            <p:cNvPr id="81929" name="Line 9"/>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81930" name="AutoShape 10"/>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3600" b="1" dirty="0" err="1" smtClean="0">
                  <a:solidFill>
                    <a:schemeClr val="tx2"/>
                  </a:solidFill>
                  <a:latin typeface="Tahoma" pitchFamily="34" charset="0"/>
                </a:rPr>
                <a:t>Whats</a:t>
              </a:r>
              <a:r>
                <a:rPr lang="en-US" sz="3600" b="1" dirty="0" smtClean="0">
                  <a:solidFill>
                    <a:schemeClr val="tx2"/>
                  </a:solidFill>
                  <a:latin typeface="Tahoma" pitchFamily="34" charset="0"/>
                </a:rPr>
                <a:t> </a:t>
              </a:r>
              <a:r>
                <a:rPr lang="en-US" sz="3600" b="1" dirty="0" err="1" smtClean="0">
                  <a:solidFill>
                    <a:schemeClr val="tx2"/>
                  </a:solidFill>
                  <a:latin typeface="Tahoma" pitchFamily="34" charset="0"/>
                </a:rPr>
                <a:t>Tegans</a:t>
              </a:r>
              <a:r>
                <a:rPr lang="en-US" sz="3600" b="1" dirty="0" smtClean="0">
                  <a:solidFill>
                    <a:schemeClr val="tx2"/>
                  </a:solidFill>
                  <a:latin typeface="Tahoma" pitchFamily="34" charset="0"/>
                </a:rPr>
                <a:t> </a:t>
              </a:r>
              <a:r>
                <a:rPr lang="en-US" sz="3600" b="1" dirty="0" err="1" smtClean="0">
                  <a:solidFill>
                    <a:schemeClr val="tx2"/>
                  </a:solidFill>
                  <a:latin typeface="Tahoma" pitchFamily="34" charset="0"/>
                </a:rPr>
                <a:t>favourite</a:t>
              </a:r>
              <a:r>
                <a:rPr lang="en-US" sz="3600" b="1" dirty="0" smtClean="0">
                  <a:solidFill>
                    <a:schemeClr val="tx2"/>
                  </a:solidFill>
                  <a:latin typeface="Tahoma" pitchFamily="34" charset="0"/>
                </a:rPr>
                <a:t> board game</a:t>
              </a:r>
              <a:endParaRPr lang="en-US" sz="3600" b="1" dirty="0">
                <a:solidFill>
                  <a:schemeClr val="tx2"/>
                </a:solidFill>
                <a:latin typeface="Tahoma" pitchFamily="34" charset="0"/>
              </a:endParaRPr>
            </a:p>
          </p:txBody>
        </p:sp>
      </p:grpSp>
      <p:pic>
        <p:nvPicPr>
          <p:cNvPr id="81931" name="Picture 11" descr="C:\WINDOWS\Desktop\Millionaire\50-50.JPG">
            <a:hlinkClick r:id="rId3" action="ppaction://hlinksldjump"/>
          </p:cNvPr>
          <p:cNvPicPr>
            <a:picLocks noChangeAspect="1" noChangeArrowheads="1"/>
          </p:cNvPicPr>
          <p:nvPr/>
        </p:nvPicPr>
        <p:blipFill>
          <a:blip r:embed="rId4" cstate="print"/>
          <a:srcRect l="-1524" t="31541" b="15822"/>
          <a:stretch>
            <a:fillRect/>
          </a:stretch>
        </p:blipFill>
        <p:spPr bwMode="auto">
          <a:xfrm>
            <a:off x="609600" y="5953125"/>
            <a:ext cx="1371600" cy="533400"/>
          </a:xfrm>
          <a:prstGeom prst="rect">
            <a:avLst/>
          </a:prstGeom>
          <a:noFill/>
          <a:ln w="57150">
            <a:solidFill>
              <a:schemeClr val="tx1"/>
            </a:solidFill>
            <a:miter lim="800000"/>
            <a:headEnd/>
            <a:tailEnd/>
          </a:ln>
        </p:spPr>
      </p:pic>
      <p:pic>
        <p:nvPicPr>
          <p:cNvPr id="81932" name="Picture 12" descr="C:\WINDOWS\Desktop\Millionaire\askaud.JPG">
            <a:hlinkClick r:id="rId5" action="ppaction://hlinksldjump"/>
          </p:cNvPr>
          <p:cNvPicPr>
            <a:picLocks noChangeAspect="1" noChangeArrowheads="1"/>
          </p:cNvPicPr>
          <p:nvPr/>
        </p:nvPicPr>
        <p:blipFill>
          <a:blip r:embed="rId6" cstate="print"/>
          <a:srcRect t="30019" b="18188"/>
          <a:stretch>
            <a:fillRect/>
          </a:stretch>
        </p:blipFill>
        <p:spPr bwMode="auto">
          <a:xfrm>
            <a:off x="3924300" y="5943600"/>
            <a:ext cx="1371600" cy="533400"/>
          </a:xfrm>
          <a:prstGeom prst="rect">
            <a:avLst/>
          </a:prstGeom>
          <a:noFill/>
          <a:ln w="57150">
            <a:solidFill>
              <a:schemeClr val="tx1"/>
            </a:solidFill>
            <a:miter lim="800000"/>
            <a:headEnd/>
            <a:tailEnd/>
          </a:ln>
        </p:spPr>
      </p:pic>
      <p:pic>
        <p:nvPicPr>
          <p:cNvPr id="81933" name="Picture 13" descr="C:\WINDOWS\Desktop\Millionaire\phonfrnd.JPG">
            <a:hlinkClick r:id="rId7" action="ppaction://hlinksldjump"/>
          </p:cNvPr>
          <p:cNvPicPr>
            <a:picLocks noChangeAspect="1" noChangeArrowheads="1"/>
          </p:cNvPicPr>
          <p:nvPr/>
        </p:nvPicPr>
        <p:blipFill>
          <a:blip r:embed="rId8" cstate="print"/>
          <a:srcRect t="30019" b="11815"/>
          <a:stretch>
            <a:fillRect/>
          </a:stretch>
        </p:blipFill>
        <p:spPr bwMode="auto">
          <a:xfrm>
            <a:off x="7239000" y="5953125"/>
            <a:ext cx="1398588" cy="542925"/>
          </a:xfrm>
          <a:prstGeom prst="rect">
            <a:avLst/>
          </a:prstGeom>
          <a:solidFill>
            <a:srgbClr val="CC99FF"/>
          </a:solidFill>
          <a:ln w="57150">
            <a:solidFill>
              <a:schemeClr val="tx1"/>
            </a:solidFill>
            <a:miter lim="800000"/>
            <a:headEnd/>
            <a:tailEnd/>
          </a:ln>
        </p:spPr>
      </p:pic>
      <p:sp>
        <p:nvSpPr>
          <p:cNvPr id="81934" name="AutoShape 14">
            <a:hlinkClick r:id="rId9" action="ppaction://hlinksldjump"/>
          </p:cNvPr>
          <p:cNvSpPr>
            <a:spLocks noChangeArrowheads="1"/>
          </p:cNvSpPr>
          <p:nvPr/>
        </p:nvSpPr>
        <p:spPr bwMode="auto">
          <a:xfrm>
            <a:off x="4876800" y="38100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B. </a:t>
            </a:r>
            <a:r>
              <a:rPr lang="en-US" sz="2400" b="1" dirty="0" err="1" smtClean="0">
                <a:latin typeface="Tahoma" pitchFamily="34" charset="0"/>
              </a:rPr>
              <a:t>chekers</a:t>
            </a:r>
            <a:endParaRPr lang="en-US" sz="2400" b="1" dirty="0">
              <a:latin typeface="Tahoma" pitchFamily="34" charset="0"/>
            </a:endParaRPr>
          </a:p>
        </p:txBody>
      </p:sp>
      <p:sp>
        <p:nvSpPr>
          <p:cNvPr id="81935" name="AutoShape 15">
            <a:hlinkClick r:id="rId9" action="ppaction://hlinksldjump"/>
          </p:cNvPr>
          <p:cNvSpPr>
            <a:spLocks noChangeArrowheads="1"/>
          </p:cNvSpPr>
          <p:nvPr/>
        </p:nvSpPr>
        <p:spPr bwMode="auto">
          <a:xfrm>
            <a:off x="49530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D. </a:t>
            </a:r>
            <a:r>
              <a:rPr lang="en-US" sz="2400" b="1" dirty="0" smtClean="0">
                <a:latin typeface="Tahoma" pitchFamily="34" charset="0"/>
              </a:rPr>
              <a:t>speed</a:t>
            </a:r>
            <a:endParaRPr lang="en-US" sz="2400" b="1" dirty="0">
              <a:latin typeface="Tahoma" pitchFamily="34" charset="0"/>
            </a:endParaRPr>
          </a:p>
        </p:txBody>
      </p:sp>
      <p:sp>
        <p:nvSpPr>
          <p:cNvPr id="81936" name="AutoShape 16">
            <a:hlinkClick r:id="rId9" action="ppaction://hlinksldjump"/>
          </p:cNvPr>
          <p:cNvSpPr>
            <a:spLocks noChangeArrowheads="1"/>
          </p:cNvSpPr>
          <p:nvPr/>
        </p:nvSpPr>
        <p:spPr bwMode="auto">
          <a:xfrm>
            <a:off x="533400" y="4876800"/>
            <a:ext cx="3657600" cy="762000"/>
          </a:xfrm>
          <a:prstGeom prst="flowChartAlternateProcess">
            <a:avLst/>
          </a:prstGeom>
          <a:solidFill>
            <a:srgbClr val="CC99FF"/>
          </a:solidFill>
          <a:ln w="57150">
            <a:solidFill>
              <a:schemeClr val="tx1"/>
            </a:solidFill>
            <a:miter lim="800000"/>
            <a:headEnd/>
            <a:tailEnd/>
          </a:ln>
          <a:effectLst/>
        </p:spPr>
        <p:txBody>
          <a:bodyPr wrap="none" anchor="ctr"/>
          <a:lstStyle/>
          <a:p>
            <a:pPr algn="ctr">
              <a:buClr>
                <a:schemeClr val="hlink"/>
              </a:buClr>
              <a:buFont typeface="Wingdings" pitchFamily="2" charset="2"/>
              <a:buChar char="u"/>
            </a:pPr>
            <a:r>
              <a:rPr lang="en-US" sz="2400" b="1" dirty="0">
                <a:latin typeface="Tahoma" pitchFamily="34" charset="0"/>
              </a:rPr>
              <a:t> C. </a:t>
            </a:r>
            <a:r>
              <a:rPr lang="en-US" sz="2400" b="1" dirty="0" smtClean="0">
                <a:latin typeface="Tahoma" pitchFamily="34" charset="0"/>
              </a:rPr>
              <a:t>chess</a:t>
            </a:r>
            <a:endParaRPr lang="en-US" sz="2400" b="1" dirty="0">
              <a:latin typeface="Tahoma"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499"/>
                                          </p:stCondLst>
                                        </p:cTn>
                                        <p:tgtEl>
                                          <p:spTgt spid="81924">
                                            <p:txEl>
                                              <p:charRg st="4294967295" end="4294967295"/>
                                            </p:txEl>
                                          </p:spTgt>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Robotz Menu Popup.wav"/>
                                        </p:tgtEl>
                                      </p:cMediaNode>
                                    </p:audio>
                                  </p:subTnLst>
                                </p:cTn>
                              </p:par>
                            </p:childTnLst>
                          </p:cTn>
                        </p:par>
                        <p:par>
                          <p:cTn id="7" fill="hold">
                            <p:stCondLst>
                              <p:cond delay="1500"/>
                            </p:stCondLst>
                            <p:childTnLst>
                              <p:par>
                                <p:cTn id="8" presetID="1" presetClass="entr" presetSubtype="0" fill="hold" grpId="0" nodeType="afterEffect">
                                  <p:stCondLst>
                                    <p:cond delay="1000"/>
                                  </p:stCondLst>
                                  <p:childTnLst>
                                    <p:set>
                                      <p:cBhvr>
                                        <p:cTn id="9" dur="1" fill="hold">
                                          <p:stCondLst>
                                            <p:cond delay="499"/>
                                          </p:stCondLst>
                                        </p:cTn>
                                        <p:tgtEl>
                                          <p:spTgt spid="81934">
                                            <p:txEl>
                                              <p:charRg st="4294967295" end="4294967295"/>
                                            </p:txEl>
                                          </p:spTgt>
                                        </p:tgtEl>
                                        <p:attrNameLst>
                                          <p:attrName>style.visibility</p:attrName>
                                        </p:attrNameLst>
                                      </p:cBhvr>
                                      <p:to>
                                        <p:strVal val="visible"/>
                                      </p:to>
                                    </p:set>
                                  </p:childTnLst>
                                  <p:subTnLst>
                                    <p:audio>
                                      <p:cMediaNode>
                                        <p:cTn display="0" masterRel="sameClick">
                                          <p:stCondLst>
                                            <p:cond evt="begin" delay="0">
                                              <p:tn val="8"/>
                                            </p:cond>
                                          </p:stCondLst>
                                          <p:endCondLst>
                                            <p:cond evt="onStopAudio" delay="0">
                                              <p:tgtEl>
                                                <p:sldTgt/>
                                              </p:tgtEl>
                                            </p:cond>
                                          </p:endCondLst>
                                        </p:cTn>
                                        <p:tgtEl>
                                          <p:sndTgt r:embed="rId2" name="Robotz Menu Popup.wav"/>
                                        </p:tgtEl>
                                      </p:cMediaNode>
                                    </p:audio>
                                  </p:subTnLst>
                                </p:cTn>
                              </p:par>
                            </p:childTnLst>
                          </p:cTn>
                        </p:par>
                        <p:par>
                          <p:cTn id="10" fill="hold">
                            <p:stCondLst>
                              <p:cond delay="3000"/>
                            </p:stCondLst>
                            <p:childTnLst>
                              <p:par>
                                <p:cTn id="11" presetID="1" presetClass="entr" presetSubtype="0" fill="hold" grpId="0" nodeType="afterEffect">
                                  <p:stCondLst>
                                    <p:cond delay="1000"/>
                                  </p:stCondLst>
                                  <p:childTnLst>
                                    <p:set>
                                      <p:cBhvr>
                                        <p:cTn id="12" dur="1" fill="hold">
                                          <p:stCondLst>
                                            <p:cond delay="499"/>
                                          </p:stCondLst>
                                        </p:cTn>
                                        <p:tgtEl>
                                          <p:spTgt spid="81935">
                                            <p:txEl>
                                              <p:charRg st="4294967295" end="4294967295"/>
                                            </p:txEl>
                                          </p:spTgt>
                                        </p:tgtEl>
                                        <p:attrNameLst>
                                          <p:attrName>style.visibility</p:attrName>
                                        </p:attrNameLst>
                                      </p:cBhvr>
                                      <p:to>
                                        <p:strVal val="visible"/>
                                      </p:to>
                                    </p:set>
                                  </p:childTnLst>
                                  <p:subTnLst>
                                    <p:audio>
                                      <p:cMediaNode>
                                        <p:cTn display="0" masterRel="sameClick">
                                          <p:stCondLst>
                                            <p:cond evt="begin" delay="0">
                                              <p:tn val="11"/>
                                            </p:cond>
                                          </p:stCondLst>
                                          <p:endCondLst>
                                            <p:cond evt="onStopAudio" delay="0">
                                              <p:tgtEl>
                                                <p:sldTgt/>
                                              </p:tgtEl>
                                            </p:cond>
                                          </p:endCondLst>
                                        </p:cTn>
                                        <p:tgtEl>
                                          <p:sndTgt r:embed="rId2" name="Robotz Menu Popup.wav"/>
                                        </p:tgtEl>
                                      </p:cMediaNode>
                                    </p:audio>
                                  </p:subTnLst>
                                </p:cTn>
                              </p:par>
                            </p:childTnLst>
                          </p:cTn>
                        </p:par>
                        <p:par>
                          <p:cTn id="13" fill="hold">
                            <p:stCondLst>
                              <p:cond delay="4500"/>
                            </p:stCondLst>
                            <p:childTnLst>
                              <p:par>
                                <p:cTn id="14" presetID="1" presetClass="entr" presetSubtype="0" fill="hold" grpId="0" nodeType="afterEffect">
                                  <p:stCondLst>
                                    <p:cond delay="1000"/>
                                  </p:stCondLst>
                                  <p:childTnLst>
                                    <p:set>
                                      <p:cBhvr>
                                        <p:cTn id="15" dur="1" fill="hold">
                                          <p:stCondLst>
                                            <p:cond delay="499"/>
                                          </p:stCondLst>
                                        </p:cTn>
                                        <p:tgtEl>
                                          <p:spTgt spid="81936">
                                            <p:txEl>
                                              <p:charRg st="4294967295" end="4294967295"/>
                                            </p:txEl>
                                          </p:spTgt>
                                        </p:tgtEl>
                                        <p:attrNameLst>
                                          <p:attrName>style.visibility</p:attrName>
                                        </p:attrNameLst>
                                      </p:cBhvr>
                                      <p:to>
                                        <p:strVal val="visible"/>
                                      </p:to>
                                    </p:set>
                                  </p:childTnLst>
                                  <p:subTnLst>
                                    <p:audio>
                                      <p:cMediaNode>
                                        <p:cTn display="0" masterRel="sameClick">
                                          <p:stCondLst>
                                            <p:cond evt="begin" delay="0">
                                              <p:tn val="14"/>
                                            </p:cond>
                                          </p:stCondLst>
                                          <p:endCondLst>
                                            <p:cond evt="onStopAudio" delay="0">
                                              <p:tgtEl>
                                                <p:sldTgt/>
                                              </p:tgtEl>
                                            </p:cond>
                                          </p:endCondLst>
                                        </p:cTn>
                                        <p:tgtEl>
                                          <p:sndTgt r:embed="rId2" name="Robotz Menu Popu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4" grpId="0" autoUpdateAnimBg="0"/>
      <p:bldP spid="81934" grpId="0" autoUpdateAnimBg="0"/>
      <p:bldP spid="81935" grpId="0" autoUpdateAnimBg="0"/>
      <p:bldP spid="81936" grpId="0"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AutoShape 2">
            <a:hlinkClick r:id="rId2" action="ppaction://hlinksldjump" highlightClick="1"/>
          </p:cNvPr>
          <p:cNvSpPr>
            <a:spLocks noChangeArrowheads="1"/>
          </p:cNvSpPr>
          <p:nvPr/>
        </p:nvSpPr>
        <p:spPr bwMode="auto">
          <a:xfrm>
            <a:off x="7918450" y="5867400"/>
            <a:ext cx="1079500" cy="838200"/>
          </a:xfrm>
          <a:prstGeom prst="actionButtonBlank">
            <a:avLst/>
          </a:prstGeom>
          <a:solidFill>
            <a:srgbClr val="FEBC02"/>
          </a:solidFill>
          <a:ln w="9525">
            <a:solidFill>
              <a:schemeClr val="tx1"/>
            </a:solidFill>
            <a:miter lim="800000"/>
            <a:headEnd/>
            <a:tailEnd/>
          </a:ln>
          <a:effectLst/>
        </p:spPr>
        <p:txBody>
          <a:bodyPr wrap="none" anchor="ctr"/>
          <a:lstStyle/>
          <a:p>
            <a:endParaRPr lang="en-NZ"/>
          </a:p>
        </p:txBody>
      </p:sp>
      <p:grpSp>
        <p:nvGrpSpPr>
          <p:cNvPr id="95239" name="Group 7"/>
          <p:cNvGrpSpPr>
            <a:grpSpLocks/>
          </p:cNvGrpSpPr>
          <p:nvPr/>
        </p:nvGrpSpPr>
        <p:grpSpPr bwMode="auto">
          <a:xfrm>
            <a:off x="-304800" y="1905000"/>
            <a:ext cx="9829800" cy="1143000"/>
            <a:chOff x="-192" y="1152"/>
            <a:chExt cx="6192" cy="720"/>
          </a:xfrm>
        </p:grpSpPr>
        <p:sp>
          <p:nvSpPr>
            <p:cNvPr id="95240" name="Line 8"/>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5241" name="AutoShape 9"/>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dirty="0">
                  <a:solidFill>
                    <a:schemeClr val="tx2"/>
                  </a:solidFill>
                  <a:latin typeface="Tahoma" pitchFamily="34" charset="0"/>
                </a:rPr>
                <a:t>A. </a:t>
              </a:r>
              <a:r>
                <a:rPr lang="en-US" sz="4800" b="1" dirty="0" smtClean="0">
                  <a:solidFill>
                    <a:schemeClr val="tx2"/>
                  </a:solidFill>
                  <a:latin typeface="Tahoma" pitchFamily="34" charset="0"/>
                </a:rPr>
                <a:t>Game of life</a:t>
              </a:r>
              <a:endParaRPr lang="en-US" sz="4800" b="1" dirty="0">
                <a:solidFill>
                  <a:schemeClr val="tx2"/>
                </a:solidFill>
                <a:latin typeface="Tahoma" pitchFamily="34" charset="0"/>
              </a:endParaRPr>
            </a:p>
          </p:txBody>
        </p:sp>
      </p:gr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9396" name="Group 4"/>
          <p:cNvGrpSpPr>
            <a:grpSpLocks/>
          </p:cNvGrpSpPr>
          <p:nvPr/>
        </p:nvGrpSpPr>
        <p:grpSpPr bwMode="auto">
          <a:xfrm>
            <a:off x="-304800" y="1905000"/>
            <a:ext cx="9829800" cy="2362200"/>
            <a:chOff x="-192" y="1152"/>
            <a:chExt cx="6192" cy="720"/>
          </a:xfrm>
        </p:grpSpPr>
        <p:sp>
          <p:nvSpPr>
            <p:cNvPr id="59397" name="Line 5"/>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59398" name="AutoShape 6"/>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Sorry, try again!</a:t>
              </a:r>
            </a:p>
          </p:txBody>
        </p:sp>
      </p:grpSp>
      <p:sp>
        <p:nvSpPr>
          <p:cNvPr id="59402" name="AutoShape 10">
            <a:hlinkClick r:id="" action="ppaction://hlinkshowjump?jump=lastslideviewed" highlightClick="1"/>
          </p:cNvPr>
          <p:cNvSpPr>
            <a:spLocks noChangeArrowheads="1"/>
          </p:cNvSpPr>
          <p:nvPr/>
        </p:nvSpPr>
        <p:spPr bwMode="auto">
          <a:xfrm>
            <a:off x="7924800" y="5943600"/>
            <a:ext cx="1143000" cy="838200"/>
          </a:xfrm>
          <a:prstGeom prst="actionButtonReturn">
            <a:avLst/>
          </a:prstGeom>
          <a:solidFill>
            <a:srgbClr val="FEBC02"/>
          </a:solidFill>
          <a:ln w="9525">
            <a:solidFill>
              <a:schemeClr val="tx1"/>
            </a:solidFill>
            <a:miter lim="800000"/>
            <a:headEnd/>
            <a:tailEnd/>
          </a:ln>
          <a:effectLst/>
        </p:spPr>
        <p:txBody>
          <a:bodyPr wrap="none" anchor="ctr"/>
          <a:lstStyle/>
          <a:p>
            <a:endParaRPr lang="en-NZ"/>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6258" name="Group 2"/>
          <p:cNvGrpSpPr>
            <a:grpSpLocks/>
          </p:cNvGrpSpPr>
          <p:nvPr/>
        </p:nvGrpSpPr>
        <p:grpSpPr bwMode="auto">
          <a:xfrm>
            <a:off x="-304800" y="1905000"/>
            <a:ext cx="9829800" cy="2362200"/>
            <a:chOff x="-192" y="1152"/>
            <a:chExt cx="6192" cy="720"/>
          </a:xfrm>
        </p:grpSpPr>
        <p:sp>
          <p:nvSpPr>
            <p:cNvPr id="96259" name="Line 3"/>
            <p:cNvSpPr>
              <a:spLocks noChangeShapeType="1"/>
            </p:cNvSpPr>
            <p:nvPr/>
          </p:nvSpPr>
          <p:spPr bwMode="auto">
            <a:xfrm>
              <a:off x="-192" y="1536"/>
              <a:ext cx="6192" cy="0"/>
            </a:xfrm>
            <a:prstGeom prst="line">
              <a:avLst/>
            </a:prstGeom>
            <a:noFill/>
            <a:ln w="57150">
              <a:solidFill>
                <a:schemeClr val="tx1"/>
              </a:solidFill>
              <a:round/>
              <a:headEnd/>
              <a:tailEnd/>
            </a:ln>
            <a:effectLst/>
          </p:spPr>
          <p:txBody>
            <a:bodyPr/>
            <a:lstStyle/>
            <a:p>
              <a:endParaRPr lang="en-NZ"/>
            </a:p>
          </p:txBody>
        </p:sp>
        <p:sp>
          <p:nvSpPr>
            <p:cNvPr id="96260" name="AutoShape 4"/>
            <p:cNvSpPr>
              <a:spLocks noChangeArrowheads="1"/>
            </p:cNvSpPr>
            <p:nvPr/>
          </p:nvSpPr>
          <p:spPr bwMode="auto">
            <a:xfrm>
              <a:off x="203" y="1152"/>
              <a:ext cx="5376" cy="720"/>
            </a:xfrm>
            <a:prstGeom prst="flowChartAlternateProcess">
              <a:avLst/>
            </a:prstGeom>
            <a:solidFill>
              <a:srgbClr val="CC99FF"/>
            </a:solidFill>
            <a:ln w="38100">
              <a:solidFill>
                <a:schemeClr val="tx1"/>
              </a:solidFill>
              <a:miter lim="800000"/>
              <a:headEnd/>
              <a:tailEnd/>
            </a:ln>
            <a:effectLst/>
          </p:spPr>
          <p:txBody>
            <a:bodyPr anchor="ctr"/>
            <a:lstStyle/>
            <a:p>
              <a:pPr algn="ctr">
                <a:buClr>
                  <a:schemeClr val="hlink"/>
                </a:buClr>
                <a:buFont typeface="Wingdings" pitchFamily="2" charset="2"/>
                <a:buNone/>
              </a:pPr>
              <a:r>
                <a:rPr lang="en-US" sz="4800" b="1">
                  <a:solidFill>
                    <a:schemeClr val="tx2"/>
                  </a:solidFill>
                  <a:latin typeface="Tahoma" pitchFamily="34" charset="0"/>
                </a:rPr>
                <a:t>Thanks for playing!</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96258"/>
                                        </p:tgtEl>
                                        <p:attrNameLst>
                                          <p:attrName>style.visibility</p:attrName>
                                        </p:attrNameLst>
                                      </p:cBhvr>
                                      <p:to>
                                        <p:strVal val="visible"/>
                                      </p:to>
                                    </p:set>
                                    <p:anim calcmode="lin" valueType="num">
                                      <p:cBhvr>
                                        <p:cTn id="7" dur="500" fill="hold"/>
                                        <p:tgtEl>
                                          <p:spTgt spid="96258"/>
                                        </p:tgtEl>
                                        <p:attrNameLst>
                                          <p:attrName>ppt_w</p:attrName>
                                        </p:attrNameLst>
                                      </p:cBhvr>
                                      <p:tavLst>
                                        <p:tav tm="0">
                                          <p:val>
                                            <p:fltVal val="0"/>
                                          </p:val>
                                        </p:tav>
                                        <p:tav tm="100000">
                                          <p:val>
                                            <p:strVal val="#ppt_w"/>
                                          </p:val>
                                        </p:tav>
                                      </p:tavLst>
                                    </p:anim>
                                    <p:anim calcmode="lin" valueType="num">
                                      <p:cBhvr>
                                        <p:cTn id="8" dur="500" fill="hold"/>
                                        <p:tgtEl>
                                          <p:spTgt spid="96258"/>
                                        </p:tgtEl>
                                        <p:attrNameLst>
                                          <p:attrName>ppt_h</p:attrName>
                                        </p:attrNameLst>
                                      </p:cBhvr>
                                      <p:tavLst>
                                        <p:tav tm="0">
                                          <p:val>
                                            <p:fltVal val="0"/>
                                          </p:val>
                                        </p:tav>
                                        <p:tav tm="100000">
                                          <p:val>
                                            <p:strVal val="#ppt_h"/>
                                          </p:val>
                                        </p:tav>
                                      </p:tavLst>
                                    </p:anim>
                                    <p:anim calcmode="lin" valueType="num">
                                      <p:cBhvr>
                                        <p:cTn id="9" dur="500" fill="hold"/>
                                        <p:tgtEl>
                                          <p:spTgt spid="96258"/>
                                        </p:tgtEl>
                                        <p:attrNameLst>
                                          <p:attrName>ppt_x</p:attrName>
                                        </p:attrNameLst>
                                      </p:cBhvr>
                                      <p:tavLst>
                                        <p:tav tm="0">
                                          <p:val>
                                            <p:fltVal val="0.5"/>
                                          </p:val>
                                        </p:tav>
                                        <p:tav tm="100000">
                                          <p:val>
                                            <p:strVal val="#ppt_x"/>
                                          </p:val>
                                        </p:tav>
                                      </p:tavLst>
                                    </p:anim>
                                    <p:anim calcmode="lin" valueType="num">
                                      <p:cBhvr>
                                        <p:cTn id="10" dur="500" fill="hold"/>
                                        <p:tgtEl>
                                          <p:spTgt spid="9625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Who Wants To Be A Millionaire">
  <a:themeElements>
    <a:clrScheme name="">
      <a:dk1>
        <a:srgbClr val="6900B0"/>
      </a:dk1>
      <a:lt1>
        <a:srgbClr val="FFFFFF"/>
      </a:lt1>
      <a:dk2>
        <a:srgbClr val="6F00BA"/>
      </a:dk2>
      <a:lt2>
        <a:srgbClr val="FEB808"/>
      </a:lt2>
      <a:accent1>
        <a:srgbClr val="00CC99"/>
      </a:accent1>
      <a:accent2>
        <a:srgbClr val="3333CC"/>
      </a:accent2>
      <a:accent3>
        <a:srgbClr val="FFFFFF"/>
      </a:accent3>
      <a:accent4>
        <a:srgbClr val="590096"/>
      </a:accent4>
      <a:accent5>
        <a:srgbClr val="AAE2CA"/>
      </a:accent5>
      <a:accent6>
        <a:srgbClr val="2D2DB9"/>
      </a:accent6>
      <a:hlink>
        <a:srgbClr val="6900B0"/>
      </a:hlink>
      <a:folHlink>
        <a:srgbClr val="FEBC02"/>
      </a:folHlink>
    </a:clrScheme>
    <a:fontScheme name="Default Design">
      <a:majorFont>
        <a:latin typeface="Comic Sans MS"/>
        <a:ea typeface=""/>
        <a:cs typeface=""/>
      </a:majorFont>
      <a:minorFont>
        <a:latin typeface="Comic Sans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000" b="0" i="0" u="none" strike="noStrike" cap="none" normalizeH="0" baseline="0" smtClean="0">
            <a:ln>
              <a:noFill/>
            </a:ln>
            <a:solidFill>
              <a:schemeClr val="tx1"/>
            </a:solidFill>
            <a:effectLst/>
            <a:latin typeface="Comic Sans MS" pitchFamily="66"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000" b="0" i="0" u="none" strike="noStrike" cap="none" normalizeH="0" baseline="0" smtClean="0">
            <a:ln>
              <a:noFill/>
            </a:ln>
            <a:solidFill>
              <a:schemeClr val="tx1"/>
            </a:solidFill>
            <a:effectLst/>
            <a:latin typeface="Comic Sans MS" pitchFamily="66"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Who Wants To Be A Millionaire</Template>
  <TotalTime>81</TotalTime>
  <Words>706</Words>
  <Application>Microsoft Office PowerPoint</Application>
  <PresentationFormat>On-screen Show (4:3)</PresentationFormat>
  <Paragraphs>135</Paragraphs>
  <Slides>37</Slides>
  <Notes>1</Notes>
  <HiddenSlides>0</HiddenSlides>
  <MMClips>4</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37</vt:i4>
      </vt:variant>
    </vt:vector>
  </HeadingPairs>
  <TitlesOfParts>
    <vt:vector size="39" baseType="lpstr">
      <vt:lpstr>Who Wants To Be A Millionaire</vt:lpstr>
      <vt:lpstr>Clip</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vector>
  </TitlesOfParts>
  <Company>Waipahihi School</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student</dc:creator>
  <cp:lastModifiedBy>student</cp:lastModifiedBy>
  <cp:revision>10</cp:revision>
  <dcterms:created xsi:type="dcterms:W3CDTF">2009-05-19T00:10:20Z</dcterms:created>
  <dcterms:modified xsi:type="dcterms:W3CDTF">2009-06-08T00:58:06Z</dcterms:modified>
</cp:coreProperties>
</file>